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embeddedFontLst>
    <p:embeddedFont>
      <p:font typeface="Roboto Thin"/>
      <p:regular r:id="rId68"/>
      <p:bold r:id="rId69"/>
      <p:italic r:id="rId70"/>
      <p:boldItalic r:id="rId71"/>
    </p:embeddedFont>
    <p:embeddedFont>
      <p:font typeface="Roboto"/>
      <p:regular r:id="rId72"/>
      <p:bold r:id="rId73"/>
      <p:italic r:id="rId74"/>
      <p:boldItalic r:id="rId75"/>
    </p:embeddedFont>
    <p:embeddedFont>
      <p:font typeface="Roboto Medium"/>
      <p:regular r:id="rId76"/>
      <p:bold r:id="rId77"/>
      <p:italic r:id="rId78"/>
      <p:boldItalic r:id="rId79"/>
    </p:embeddedFont>
    <p:embeddedFont>
      <p:font typeface="Montserrat Black"/>
      <p:bold r:id="rId80"/>
      <p:boldItalic r:id="rId81"/>
    </p:embeddedFont>
    <p:embeddedFont>
      <p:font typeface="Roboto Condensed"/>
      <p:regular r:id="rId82"/>
      <p:bold r:id="rId83"/>
      <p:italic r:id="rId84"/>
      <p:boldItalic r:id="rId85"/>
    </p:embeddedFont>
    <p:embeddedFont>
      <p:font typeface="Bodoni"/>
      <p:regular r:id="rId86"/>
      <p:bold r:id="rId87"/>
      <p:italic r:id="rId88"/>
      <p:boldItalic r:id="rId89"/>
    </p:embeddedFont>
    <p:embeddedFont>
      <p:font typeface="Roboto Condensed Light"/>
      <p:regular r:id="rId90"/>
      <p:bold r:id="rId91"/>
      <p:italic r:id="rId92"/>
      <p:boldItalic r:id="rId93"/>
    </p:embeddedFont>
    <p:embeddedFont>
      <p:font typeface="Roboto Light"/>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2212">
          <p15:clr>
            <a:srgbClr val="9AA0A6"/>
          </p15:clr>
        </p15:guide>
        <p15:guide id="3" orient="horz" pos="587">
          <p15:clr>
            <a:srgbClr val="9AA0A6"/>
          </p15:clr>
        </p15:guide>
        <p15:guide id="4" pos="4876">
          <p15:clr>
            <a:srgbClr val="9AA0A6"/>
          </p15:clr>
        </p15:guide>
        <p15:guide id="5" pos="1077">
          <p15:clr>
            <a:srgbClr val="9AA0A6"/>
          </p15:clr>
        </p15:guide>
        <p15:guide id="6">
          <p15:clr>
            <a:srgbClr val="9AA0A6"/>
          </p15:clr>
        </p15:guide>
        <p15:guide id="7" orient="horz" pos="737">
          <p15:clr>
            <a:srgbClr val="9AA0A6"/>
          </p15:clr>
        </p15:guide>
        <p15:guide id="8" orient="horz" pos="989">
          <p15:clr>
            <a:srgbClr val="9AA0A6"/>
          </p15:clr>
        </p15:guide>
        <p15:guide id="9" orient="horz" pos="809">
          <p15:clr>
            <a:srgbClr val="9AA0A6"/>
          </p15:clr>
        </p15:guide>
        <p15:guide id="10" pos="112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F0F91D1-E03A-4D7F-A1F0-7C2CD7FE71F8}">
  <a:tblStyle styleId="{CF0F91D1-E03A-4D7F-A1F0-7C2CD7FE71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760"/>
        <p:guide pos="2212"/>
        <p:guide pos="587" orient="horz"/>
        <p:guide pos="4876"/>
        <p:guide pos="1077"/>
        <p:guide/>
        <p:guide pos="737" orient="horz"/>
        <p:guide pos="989" orient="horz"/>
        <p:guide pos="809" orient="horz"/>
        <p:guide pos="112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Light-bold.fntdata"/><Relationship Id="rId94" Type="http://schemas.openxmlformats.org/officeDocument/2006/relationships/font" Target="fonts/RobotoLight-regular.fntdata"/><Relationship Id="rId97" Type="http://schemas.openxmlformats.org/officeDocument/2006/relationships/font" Target="fonts/RobotoLight-boldItalic.fntdata"/><Relationship Id="rId96" Type="http://schemas.openxmlformats.org/officeDocument/2006/relationships/font" Target="fonts/Roboto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CondensedLight-bold.fntdata"/><Relationship Id="rId90" Type="http://schemas.openxmlformats.org/officeDocument/2006/relationships/font" Target="fonts/RobotoCondensedLight-regular.fntdata"/><Relationship Id="rId93" Type="http://schemas.openxmlformats.org/officeDocument/2006/relationships/font" Target="fonts/RobotoCondensedLight-boldItalic.fntdata"/><Relationship Id="rId92" Type="http://schemas.openxmlformats.org/officeDocument/2006/relationships/font" Target="fonts/RobotoCondensedLigh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Condensed-italic.fntdata"/><Relationship Id="rId83" Type="http://schemas.openxmlformats.org/officeDocument/2006/relationships/font" Target="fonts/RobotoCondensed-bold.fntdata"/><Relationship Id="rId86" Type="http://schemas.openxmlformats.org/officeDocument/2006/relationships/font" Target="fonts/Bodoni-regular.fntdata"/><Relationship Id="rId85" Type="http://schemas.openxmlformats.org/officeDocument/2006/relationships/font" Target="fonts/RobotoCondensed-boldItalic.fntdata"/><Relationship Id="rId88" Type="http://schemas.openxmlformats.org/officeDocument/2006/relationships/font" Target="fonts/Bodoni-italic.fntdata"/><Relationship Id="rId87" Type="http://schemas.openxmlformats.org/officeDocument/2006/relationships/font" Target="fonts/Bodoni-bold.fntdata"/><Relationship Id="rId89" Type="http://schemas.openxmlformats.org/officeDocument/2006/relationships/font" Target="fonts/Bodoni-boldItalic.fntdata"/><Relationship Id="rId80" Type="http://schemas.openxmlformats.org/officeDocument/2006/relationships/font" Target="fonts/MontserratBlack-bold.fntdata"/><Relationship Id="rId82" Type="http://schemas.openxmlformats.org/officeDocument/2006/relationships/font" Target="fonts/RobotoCondensed-regular.fntdata"/><Relationship Id="rId81" Type="http://schemas.openxmlformats.org/officeDocument/2006/relationships/font" Target="fonts/MontserratBlac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fntdata"/><Relationship Id="rId72" Type="http://schemas.openxmlformats.org/officeDocument/2006/relationships/font" Target="fonts/Roboto-regular.fntdata"/><Relationship Id="rId75" Type="http://schemas.openxmlformats.org/officeDocument/2006/relationships/font" Target="fonts/Roboto-boldItalic.fntdata"/><Relationship Id="rId74" Type="http://schemas.openxmlformats.org/officeDocument/2006/relationships/font" Target="fonts/Roboto-italic.fntdata"/><Relationship Id="rId77" Type="http://schemas.openxmlformats.org/officeDocument/2006/relationships/font" Target="fonts/RobotoMedium-bold.fntdata"/><Relationship Id="rId76" Type="http://schemas.openxmlformats.org/officeDocument/2006/relationships/font" Target="fonts/RobotoMedium-regular.fntdata"/><Relationship Id="rId79" Type="http://schemas.openxmlformats.org/officeDocument/2006/relationships/font" Target="fonts/RobotoMedium-boldItalic.fntdata"/><Relationship Id="rId78" Type="http://schemas.openxmlformats.org/officeDocument/2006/relationships/font" Target="fonts/RobotoMedium-italic.fntdata"/><Relationship Id="rId71" Type="http://schemas.openxmlformats.org/officeDocument/2006/relationships/font" Target="fonts/RobotoThin-boldItalic.fntdata"/><Relationship Id="rId70" Type="http://schemas.openxmlformats.org/officeDocument/2006/relationships/font" Target="fonts/RobotoThin-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font" Target="fonts/RobotoThin-regular.fntdata"/><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font" Target="fonts/RobotoThin-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Good Morning everyone, we are group no 27. Our project is Green Core - the smart gardner.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7dac5ed6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7dac5ed6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To make  our project a success we need a clear goal.</a:t>
            </a:r>
            <a:endParaRPr sz="1200"/>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Our main goal is to develop a smart garden environment that allows the user to provide a periodic gardening experience via a mobile phone</a:t>
            </a:r>
            <a:r>
              <a:rPr b="1" lang="es" sz="1200">
                <a:solidFill>
                  <a:srgbClr val="666666"/>
                </a:solidFill>
              </a:rPr>
              <a:t>.</a:t>
            </a:r>
            <a:endParaRPr b="1" sz="1200">
              <a:solidFill>
                <a:srgbClr val="666666"/>
              </a:solidFil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s" sz="1200"/>
              <a:t>Green core - the smart </a:t>
            </a:r>
            <a:r>
              <a:rPr lang="es" sz="1200"/>
              <a:t>gardener</a:t>
            </a:r>
            <a:r>
              <a:rPr lang="es" sz="1200"/>
              <a:t> will provide you with a new gardening experience that you never had before.</a:t>
            </a:r>
            <a:endParaRPr sz="1200"/>
          </a:p>
          <a:p>
            <a:pPr indent="0" lvl="0" marL="0" rtl="0" algn="l">
              <a:spcBef>
                <a:spcPts val="0"/>
              </a:spcBef>
              <a:spcAft>
                <a:spcPts val="0"/>
              </a:spcAft>
              <a:buClr>
                <a:schemeClr val="dk1"/>
              </a:buClr>
              <a:buSzPts val="1100"/>
              <a:buFont typeface="Arial"/>
              <a:buNone/>
            </a:pPr>
            <a:r>
              <a:rPr b="1" lang="es" sz="1200">
                <a:solidFill>
                  <a:srgbClr val="FF0000"/>
                </a:solidFill>
              </a:rPr>
              <a:t>[Move to next slide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7dac5ed6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7dac5ed6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 </a:t>
            </a:r>
            <a:r>
              <a:rPr lang="es"/>
              <a:t>achieve</a:t>
            </a:r>
            <a:r>
              <a:rPr lang="es"/>
              <a:t> our goal we have </a:t>
            </a:r>
            <a:r>
              <a:rPr lang="es"/>
              <a:t>identify</a:t>
            </a:r>
            <a:r>
              <a:rPr lang="es"/>
              <a:t> our </a:t>
            </a:r>
            <a:r>
              <a:rPr lang="es"/>
              <a:t>objectives as…</a:t>
            </a:r>
            <a:endParaRPr/>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1.People can get fresh vegetables and fruits from their garden with aid of a mobile app.</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2.User can Track the progress of each unit's status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 sz="1200">
                <a:solidFill>
                  <a:schemeClr val="dk1"/>
                </a:solidFill>
              </a:rPr>
              <a:t>3 . user can adjust the growing environment remotely and they can  automatically manage the  garden lively</a:t>
            </a:r>
            <a:endParaRPr b="1" sz="1200">
              <a:solidFill>
                <a:schemeClr val="dk1"/>
              </a:solidFill>
            </a:endParaRPr>
          </a:p>
          <a:p>
            <a:pPr indent="0" lvl="0" marL="0" rtl="0" algn="l">
              <a:lnSpc>
                <a:spcPct val="115000"/>
              </a:lnSpc>
              <a:spcBef>
                <a:spcPts val="0"/>
              </a:spcBef>
              <a:spcAft>
                <a:spcPts val="0"/>
              </a:spcAft>
              <a:buNone/>
            </a:pPr>
            <a:r>
              <a:rPr b="1" lang="es" sz="1200">
                <a:solidFill>
                  <a:schemeClr val="dk1"/>
                </a:solidFill>
              </a:rPr>
              <a:t>4. Get periodic notifications  of each unit status via mobile App.</a:t>
            </a:r>
            <a:endParaRPr sz="600"/>
          </a:p>
          <a:p>
            <a:pPr indent="0" lvl="0" marL="0" rtl="0" algn="l">
              <a:spcBef>
                <a:spcPts val="0"/>
              </a:spcBef>
              <a:spcAft>
                <a:spcPts val="0"/>
              </a:spcAft>
              <a:buNone/>
            </a:pPr>
            <a:r>
              <a:rPr b="1" lang="es" sz="1200"/>
              <a:t>5. with our web </a:t>
            </a:r>
            <a:r>
              <a:rPr b="1" lang="es" sz="1200"/>
              <a:t>app</a:t>
            </a:r>
            <a:r>
              <a:rPr b="1" lang="es" sz="1200"/>
              <a:t> administrator can collect and view data of all the  gardens and use  them for </a:t>
            </a:r>
            <a:r>
              <a:rPr b="1" lang="es" sz="1200"/>
              <a:t>identifying</a:t>
            </a:r>
            <a:r>
              <a:rPr b="1" lang="es" sz="1200"/>
              <a:t> vulnerable units.</a:t>
            </a:r>
            <a:endParaRPr b="1" sz="1200"/>
          </a:p>
          <a:p>
            <a:pPr indent="0" lvl="0" marL="0" rtl="0" algn="l">
              <a:spcBef>
                <a:spcPts val="0"/>
              </a:spcBef>
              <a:spcAft>
                <a:spcPts val="0"/>
              </a:spcAft>
              <a:buClr>
                <a:schemeClr val="dk1"/>
              </a:buClr>
              <a:buSzPts val="1100"/>
              <a:buFont typeface="Arial"/>
              <a:buNone/>
            </a:pPr>
            <a:r>
              <a:rPr b="1" lang="es" sz="1200">
                <a:solidFill>
                  <a:srgbClr val="FF0000"/>
                </a:solidFill>
              </a:rPr>
              <a:t>[Move to next slide ]</a:t>
            </a:r>
            <a:endParaRPr b="1" sz="1200">
              <a:solidFill>
                <a:srgbClr val="FF0000"/>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7dac5ed6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87dac5ed62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Now let’s talk about project scope.</a:t>
            </a:r>
            <a:r>
              <a:rPr b="1" lang="es" sz="1200">
                <a:solidFill>
                  <a:srgbClr val="FF0000"/>
                </a:solidFill>
              </a:rPr>
              <a:t>[Move to next slide ]</a:t>
            </a:r>
            <a:endParaRPr b="1" sz="1200">
              <a:solidFill>
                <a:srgbClr val="FF0000"/>
              </a:solidFil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82fddec21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82fddec2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AutoNum type="arabicPeriod"/>
            </a:pPr>
            <a:r>
              <a:rPr lang="es" sz="1200">
                <a:solidFill>
                  <a:schemeClr val="dk1"/>
                </a:solidFill>
              </a:rPr>
              <a:t>We are developing an interactive Mobile </a:t>
            </a:r>
            <a:r>
              <a:rPr lang="es" sz="1200">
                <a:solidFill>
                  <a:schemeClr val="dk1"/>
                </a:solidFill>
              </a:rPr>
              <a:t>App</a:t>
            </a:r>
            <a:r>
              <a:rPr lang="es" sz="1200">
                <a:solidFill>
                  <a:schemeClr val="dk1"/>
                </a:solidFill>
              </a:rPr>
              <a:t> that allows the user to </a:t>
            </a:r>
            <a:r>
              <a:rPr lang="es" sz="1200">
                <a:solidFill>
                  <a:schemeClr val="dk1"/>
                </a:solidFill>
              </a:rPr>
              <a:t>control</a:t>
            </a:r>
            <a:r>
              <a:rPr lang="es" sz="1200">
                <a:solidFill>
                  <a:schemeClr val="dk1"/>
                </a:solidFill>
              </a:rPr>
              <a:t> water level, light intensity ,liquid fertilizer   automatically and manually.</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s" sz="1200">
                <a:solidFill>
                  <a:schemeClr val="dk1"/>
                </a:solidFill>
              </a:rPr>
              <a:t>Also user can monitor  soil moisture level ,</a:t>
            </a:r>
            <a:r>
              <a:rPr lang="es" sz="1200">
                <a:solidFill>
                  <a:schemeClr val="dk1"/>
                </a:solidFill>
              </a:rPr>
              <a:t>temperature and</a:t>
            </a:r>
            <a:r>
              <a:rPr lang="es" sz="1200">
                <a:solidFill>
                  <a:schemeClr val="dk1"/>
                </a:solidFill>
              </a:rPr>
              <a:t> humidity of the plant bed.</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s" sz="1200">
                <a:solidFill>
                  <a:schemeClr val="dk1"/>
                </a:solidFill>
              </a:rPr>
              <a:t>After our proposal defense </a:t>
            </a:r>
            <a:r>
              <a:rPr lang="es" sz="1200">
                <a:solidFill>
                  <a:schemeClr val="dk1"/>
                </a:solidFill>
              </a:rPr>
              <a:t>presentation</a:t>
            </a:r>
            <a:r>
              <a:rPr lang="es" sz="1200">
                <a:solidFill>
                  <a:schemeClr val="dk1"/>
                </a:solidFill>
              </a:rPr>
              <a:t> we have go through our scope and decide to work on only five plants Papaya, C</a:t>
            </a:r>
            <a:r>
              <a:rPr lang="es" sz="1200">
                <a:solidFill>
                  <a:schemeClr val="dk1"/>
                </a:solidFill>
              </a:rPr>
              <a:t>hili</a:t>
            </a:r>
            <a:r>
              <a:rPr lang="es" sz="1200">
                <a:solidFill>
                  <a:schemeClr val="dk1"/>
                </a:solidFill>
              </a:rPr>
              <a:t>, Tomato,Gotukola and das  are the selected plants. This will avoid the issue of dealing with huge </a:t>
            </a:r>
            <a:r>
              <a:rPr lang="es" sz="1200">
                <a:solidFill>
                  <a:schemeClr val="dk1"/>
                </a:solidFill>
              </a:rPr>
              <a:t>agriculture domain scope.</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s" sz="1200">
                <a:solidFill>
                  <a:schemeClr val="dk1"/>
                </a:solidFill>
              </a:rPr>
              <a:t>And also we are going to track the status of the each plant bed not the individual  plant status.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s" sz="1200">
                <a:solidFill>
                  <a:schemeClr val="dk1"/>
                </a:solidFill>
              </a:rPr>
              <a:t>Our Web App can identify vulnerable units  and interact with users to resolve those issues.</a:t>
            </a:r>
            <a:endParaRPr sz="1200">
              <a:solidFill>
                <a:schemeClr val="dk1"/>
              </a:solidFill>
            </a:endParaRPr>
          </a:p>
          <a:p>
            <a:pPr indent="0" lvl="0" marL="0" rtl="0" algn="l">
              <a:spcBef>
                <a:spcPts val="0"/>
              </a:spcBef>
              <a:spcAft>
                <a:spcPts val="0"/>
              </a:spcAft>
              <a:buNone/>
            </a:pPr>
            <a:r>
              <a:rPr b="1" lang="es" sz="1200">
                <a:solidFill>
                  <a:srgbClr val="FF0000"/>
                </a:solidFill>
              </a:rPr>
              <a:t>[Move to next slide ]</a:t>
            </a:r>
            <a:endParaRPr b="1" sz="1200">
              <a:solidFill>
                <a:srgbClr val="FF0000"/>
              </a:solidFill>
            </a:endParaRPr>
          </a:p>
          <a:p>
            <a:pPr indent="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ba4e3872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ba4e3872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AutoNum type="arabicPeriod"/>
            </a:pPr>
            <a:r>
              <a:rPr lang="es" sz="1200">
                <a:solidFill>
                  <a:schemeClr val="dk1"/>
                </a:solidFill>
              </a:rPr>
              <a:t>Due to the current time constraints training a machine learning model and generating reports with analytical data  is beyond our scope.But if time permits, we hope to develop these features in the future.</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s" sz="1200">
                <a:solidFill>
                  <a:schemeClr val="dk1"/>
                </a:solidFill>
              </a:rPr>
              <a:t>We have identified Bug control system as a challenge. Detecting bugs using motion sensors is practically challenging task, because when the motion of the leaves are detected, the buzzer will switch on. So it is not practical at this </a:t>
            </a:r>
            <a:r>
              <a:rPr lang="es" sz="1200">
                <a:solidFill>
                  <a:schemeClr val="dk1"/>
                </a:solidFill>
              </a:rPr>
              <a:t>moment</a:t>
            </a:r>
            <a:r>
              <a:rPr lang="es" sz="1200">
                <a:solidFill>
                  <a:schemeClr val="dk1"/>
                </a:solidFill>
              </a:rPr>
              <a:t>. So we will try to figure out  how to control bug system in the future.</a:t>
            </a:r>
            <a:endParaRPr sz="1200">
              <a:solidFill>
                <a:schemeClr val="dk1"/>
              </a:solidFill>
            </a:endParaRPr>
          </a:p>
          <a:p>
            <a:pPr indent="0" lvl="0" marL="0" rtl="0" algn="l">
              <a:spcBef>
                <a:spcPts val="0"/>
              </a:spcBef>
              <a:spcAft>
                <a:spcPts val="0"/>
              </a:spcAft>
              <a:buNone/>
            </a:pPr>
            <a:r>
              <a:rPr b="1" lang="es" sz="1200">
                <a:solidFill>
                  <a:srgbClr val="FF0000"/>
                </a:solidFill>
              </a:rPr>
              <a:t>[Move to next slide ]</a:t>
            </a:r>
            <a:endParaRPr b="1" sz="1200">
              <a:solidFill>
                <a:srgbClr val="FF0000"/>
              </a:solidFill>
            </a:endParaRPr>
          </a:p>
          <a:p>
            <a:pPr indent="0" lvl="0" marL="457200" rtl="0" algn="l">
              <a:spcBef>
                <a:spcPts val="0"/>
              </a:spcBef>
              <a:spcAft>
                <a:spcPts val="0"/>
              </a:spcAft>
              <a:buNone/>
            </a:pPr>
            <a:r>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82fddec21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82fddec21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Our main deliverables are , a mobile app that anyone can easily download and  install from the playstore , </a:t>
            </a:r>
            <a:endParaRPr sz="1200">
              <a:solidFill>
                <a:schemeClr val="dk1"/>
              </a:solidFill>
            </a:endParaRPr>
          </a:p>
          <a:p>
            <a:pPr indent="0" lvl="0" marL="0" rtl="0" algn="l">
              <a:spcBef>
                <a:spcPts val="0"/>
              </a:spcBef>
              <a:spcAft>
                <a:spcPts val="0"/>
              </a:spcAft>
              <a:buNone/>
            </a:pPr>
            <a:r>
              <a:rPr lang="es" sz="1200">
                <a:solidFill>
                  <a:schemeClr val="dk1"/>
                </a:solidFill>
              </a:rPr>
              <a:t>an  iot device which the user can purchase from the store and a  web </a:t>
            </a:r>
            <a:r>
              <a:rPr lang="es" sz="1200">
                <a:solidFill>
                  <a:schemeClr val="dk1"/>
                </a:solidFill>
              </a:rPr>
              <a:t>App</a:t>
            </a:r>
            <a:r>
              <a:rPr lang="es" sz="1200">
                <a:solidFill>
                  <a:schemeClr val="dk1"/>
                </a:solidFill>
              </a:rPr>
              <a:t> for </a:t>
            </a:r>
            <a:r>
              <a:rPr lang="es" sz="1200">
                <a:solidFill>
                  <a:schemeClr val="dk1"/>
                </a:solidFill>
              </a:rPr>
              <a:t>administration</a:t>
            </a:r>
            <a:r>
              <a:rPr lang="es" sz="1200">
                <a:solidFill>
                  <a:schemeClr val="dk1"/>
                </a:solidFill>
              </a:rPr>
              <a:t> purposes.</a:t>
            </a:r>
            <a:endParaRPr sz="1200">
              <a:solidFill>
                <a:schemeClr val="dk1"/>
              </a:solidFill>
            </a:endParaRPr>
          </a:p>
          <a:p>
            <a:pPr indent="0" lvl="0" marL="0" rtl="0" algn="l">
              <a:spcBef>
                <a:spcPts val="0"/>
              </a:spcBef>
              <a:spcAft>
                <a:spcPts val="0"/>
              </a:spcAft>
              <a:buClr>
                <a:schemeClr val="dk1"/>
              </a:buClr>
              <a:buSzPts val="1100"/>
              <a:buFont typeface="Arial"/>
              <a:buNone/>
            </a:pPr>
            <a:r>
              <a:rPr b="1" lang="es" sz="1200">
                <a:solidFill>
                  <a:srgbClr val="FF0000"/>
                </a:solidFill>
              </a:rPr>
              <a:t>[Move to next slide ]</a:t>
            </a:r>
            <a:endParaRPr b="1" sz="1200">
              <a:solidFill>
                <a:srgbClr val="FF0000"/>
              </a:solidFill>
            </a:endParaRPr>
          </a:p>
          <a:p>
            <a:pPr indent="0" lvl="0" marL="0" marR="190500" rtl="0" algn="l">
              <a:lnSpc>
                <a:spcPct val="115000"/>
              </a:lnSpc>
              <a:spcBef>
                <a:spcPts val="0"/>
              </a:spcBef>
              <a:spcAft>
                <a:spcPts val="0"/>
              </a:spcAft>
              <a:buNone/>
            </a:pPr>
            <a:r>
              <a:t/>
            </a:r>
            <a:endParaRPr sz="1200">
              <a:solidFill>
                <a:srgbClr val="222222"/>
              </a:solidFill>
              <a:highlight>
                <a:srgbClr val="FFFFFF"/>
              </a:highlight>
            </a:endParaRPr>
          </a:p>
          <a:p>
            <a:pPr indent="0" lvl="0" marL="0" rtl="0" algn="l">
              <a:spcBef>
                <a:spcPts val="300"/>
              </a:spcBef>
              <a:spcAft>
                <a:spcPts val="0"/>
              </a:spcAft>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7dac5ed62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87dac5ed62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Now let’s look at our use case diagrams</a:t>
            </a:r>
            <a:endParaRPr/>
          </a:p>
          <a:p>
            <a:pPr indent="0" lvl="0" marL="0" rtl="0" algn="l">
              <a:spcBef>
                <a:spcPts val="0"/>
              </a:spcBef>
              <a:spcAft>
                <a:spcPts val="0"/>
              </a:spcAft>
              <a:buClr>
                <a:schemeClr val="dk1"/>
              </a:buClr>
              <a:buSzPts val="1100"/>
              <a:buFont typeface="Arial"/>
              <a:buNone/>
            </a:pPr>
            <a:r>
              <a:rPr b="1" lang="es" sz="1200">
                <a:solidFill>
                  <a:srgbClr val="FF0000"/>
                </a:solidFill>
              </a:rPr>
              <a:t>[Move to next slide ]</a:t>
            </a:r>
            <a:endParaRPr b="1" sz="1200">
              <a:solidFill>
                <a:srgbClr val="FF0000"/>
              </a:solidFil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7dac5ed62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7dac5ed62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our Mobile App use case diagram.</a:t>
            </a:r>
            <a:r>
              <a:rPr b="1" lang="es" sz="1200">
                <a:solidFill>
                  <a:srgbClr val="FF0000"/>
                </a:solidFill>
              </a:rPr>
              <a:t>[Move to next slide ]</a:t>
            </a:r>
            <a:endParaRPr b="1" sz="1200">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As you can see this is our mobile </a:t>
            </a:r>
            <a:r>
              <a:rPr lang="es"/>
              <a:t>App</a:t>
            </a:r>
            <a:r>
              <a:rPr lang="es"/>
              <a:t> use cases </a:t>
            </a:r>
            <a:endParaRPr/>
          </a:p>
          <a:p>
            <a:pPr indent="0" lvl="0" marL="0" rtl="0" algn="l">
              <a:spcBef>
                <a:spcPts val="0"/>
              </a:spcBef>
              <a:spcAft>
                <a:spcPts val="0"/>
              </a:spcAft>
              <a:buNone/>
            </a:pPr>
            <a:r>
              <a:rPr lang="es"/>
              <a:t>we have one actor who is the user of mobile </a:t>
            </a:r>
            <a:r>
              <a:rPr lang="es"/>
              <a:t>App</a:t>
            </a:r>
            <a:endParaRPr/>
          </a:p>
          <a:p>
            <a:pPr indent="0" lvl="0" marL="0" rtl="0" algn="l">
              <a:spcBef>
                <a:spcPts val="0"/>
              </a:spcBef>
              <a:spcAft>
                <a:spcPts val="0"/>
              </a:spcAft>
              <a:buNone/>
            </a:pPr>
            <a:r>
              <a:rPr lang="es"/>
              <a:t>View plant details</a:t>
            </a:r>
            <a:endParaRPr/>
          </a:p>
          <a:p>
            <a:pPr indent="0" lvl="0" marL="0" rtl="0" algn="l">
              <a:spcBef>
                <a:spcPts val="0"/>
              </a:spcBef>
              <a:spcAft>
                <a:spcPts val="0"/>
              </a:spcAft>
              <a:buNone/>
            </a:pPr>
            <a:r>
              <a:rPr lang="es"/>
              <a:t>register user</a:t>
            </a:r>
            <a:endParaRPr/>
          </a:p>
          <a:p>
            <a:pPr indent="0" lvl="0" marL="0" rtl="0" algn="l">
              <a:spcBef>
                <a:spcPts val="0"/>
              </a:spcBef>
              <a:spcAft>
                <a:spcPts val="0"/>
              </a:spcAft>
              <a:buNone/>
            </a:pPr>
            <a:r>
              <a:rPr lang="es"/>
              <a:t>login user</a:t>
            </a:r>
            <a:endParaRPr/>
          </a:p>
          <a:p>
            <a:pPr indent="0" lvl="0" marL="0" rtl="0" algn="l">
              <a:spcBef>
                <a:spcPts val="0"/>
              </a:spcBef>
              <a:spcAft>
                <a:spcPts val="0"/>
              </a:spcAft>
              <a:buNone/>
            </a:pPr>
            <a:r>
              <a:rPr lang="es"/>
              <a:t>watch status of plant</a:t>
            </a:r>
            <a:endParaRPr/>
          </a:p>
          <a:p>
            <a:pPr indent="0" lvl="0" marL="0" rtl="0" algn="l">
              <a:spcBef>
                <a:spcPts val="0"/>
              </a:spcBef>
              <a:spcAft>
                <a:spcPts val="0"/>
              </a:spcAft>
              <a:buNone/>
            </a:pPr>
            <a:r>
              <a:rPr lang="es"/>
              <a:t>link units with app</a:t>
            </a:r>
            <a:endParaRPr/>
          </a:p>
          <a:p>
            <a:pPr indent="0" lvl="0" marL="0" rtl="0" algn="l">
              <a:spcBef>
                <a:spcPts val="0"/>
              </a:spcBef>
              <a:spcAft>
                <a:spcPts val="0"/>
              </a:spcAft>
              <a:buNone/>
            </a:pPr>
            <a:r>
              <a:rPr lang="es"/>
              <a:t>chat module  are some of our use cases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87dac5ed62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7dac5ed62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the  use case diagram of our web </a:t>
            </a:r>
            <a:r>
              <a:rPr lang="es"/>
              <a:t>App. </a:t>
            </a:r>
            <a:r>
              <a:rPr b="1" lang="es" sz="1200">
                <a:solidFill>
                  <a:srgbClr val="FF0000"/>
                </a:solidFill>
              </a:rPr>
              <a:t>[Move to next slide ]</a:t>
            </a:r>
            <a:endParaRPr b="1" sz="1200">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here </a:t>
            </a:r>
            <a:r>
              <a:rPr lang="es">
                <a:solidFill>
                  <a:schemeClr val="dk1"/>
                </a:solidFill>
              </a:rPr>
              <a:t>we have one actor who is the admin of web App</a:t>
            </a:r>
            <a:endParaRPr/>
          </a:p>
          <a:p>
            <a:pPr indent="0" lvl="0" marL="0" rtl="0" algn="l">
              <a:spcBef>
                <a:spcPts val="0"/>
              </a:spcBef>
              <a:spcAft>
                <a:spcPts val="0"/>
              </a:spcAft>
              <a:buNone/>
            </a:pPr>
            <a:r>
              <a:rPr lang="es"/>
              <a:t>Register admin</a:t>
            </a:r>
            <a:endParaRPr/>
          </a:p>
          <a:p>
            <a:pPr indent="0" lvl="0" marL="0" rtl="0" algn="l">
              <a:spcBef>
                <a:spcPts val="0"/>
              </a:spcBef>
              <a:spcAft>
                <a:spcPts val="0"/>
              </a:spcAft>
              <a:buNone/>
            </a:pPr>
            <a:r>
              <a:rPr lang="es"/>
              <a:t>login admin</a:t>
            </a:r>
            <a:endParaRPr/>
          </a:p>
          <a:p>
            <a:pPr indent="0" lvl="0" marL="0" rtl="0" algn="l">
              <a:spcBef>
                <a:spcPts val="0"/>
              </a:spcBef>
              <a:spcAft>
                <a:spcPts val="0"/>
              </a:spcAft>
              <a:buNone/>
            </a:pPr>
            <a:r>
              <a:rPr lang="es"/>
              <a:t>show usage statistics </a:t>
            </a:r>
            <a:endParaRPr/>
          </a:p>
          <a:p>
            <a:pPr indent="0" lvl="0" marL="0" rtl="0" algn="l">
              <a:spcBef>
                <a:spcPts val="0"/>
              </a:spcBef>
              <a:spcAft>
                <a:spcPts val="0"/>
              </a:spcAft>
              <a:buNone/>
            </a:pPr>
            <a:r>
              <a:rPr lang="es"/>
              <a:t>manage users</a:t>
            </a:r>
            <a:endParaRPr/>
          </a:p>
          <a:p>
            <a:pPr indent="0" lvl="0" marL="0" rtl="0" algn="l">
              <a:spcBef>
                <a:spcPts val="0"/>
              </a:spcBef>
              <a:spcAft>
                <a:spcPts val="0"/>
              </a:spcAft>
              <a:buNone/>
            </a:pPr>
            <a:r>
              <a:rPr lang="es"/>
              <a:t>chat module are some of use cases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8b1f681c2c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8b1f681c2c_4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from here onwards hasini will continue the presentation</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7dac5ed6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7dac5ed6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group supervisor is Dr. Dinuni K Fernando and Miss. Sithara Fernando is our co supervisor.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And Hashini, Minura, Nipuna, Binara, Kaviska and I Aathil are our group members.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82fddec21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882fddec21_6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Thank you Kavishka, Functional Requirements</a:t>
            </a:r>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809b7cd13d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09b7cd13d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have identify functional </a:t>
            </a:r>
            <a:r>
              <a:rPr lang="es"/>
              <a:t>requirements</a:t>
            </a:r>
            <a:r>
              <a:rPr lang="es"/>
              <a:t> of our mobile </a:t>
            </a:r>
            <a:r>
              <a:rPr lang="es"/>
              <a:t>App</a:t>
            </a:r>
            <a:r>
              <a:rPr lang="es"/>
              <a:t> as…..</a:t>
            </a:r>
            <a:endParaRPr/>
          </a:p>
          <a:p>
            <a:pPr indent="-298450" lvl="0" marL="457200" rtl="0" algn="l">
              <a:spcBef>
                <a:spcPts val="0"/>
              </a:spcBef>
              <a:spcAft>
                <a:spcPts val="0"/>
              </a:spcAft>
              <a:buSzPts val="1100"/>
              <a:buChar char="●"/>
            </a:pPr>
            <a:r>
              <a:rPr lang="es"/>
              <a:t> </a:t>
            </a:r>
            <a:r>
              <a:rPr lang="es"/>
              <a:t>User can sign up and log into the mobile App and setup account settings.</a:t>
            </a:r>
            <a:endParaRPr/>
          </a:p>
          <a:p>
            <a:pPr indent="-298450" lvl="0" marL="457200" rtl="0" algn="l">
              <a:spcBef>
                <a:spcPts val="0"/>
              </a:spcBef>
              <a:spcAft>
                <a:spcPts val="0"/>
              </a:spcAft>
              <a:buSzPts val="1100"/>
              <a:buChar char="●"/>
            </a:pPr>
            <a:r>
              <a:rPr lang="es"/>
              <a:t>App is able to get feedback of iot units .Some of the sensors we are using are Humidity sensor,Light intensity sensor,servo motors,water level sensor and soil moisture sensor .</a:t>
            </a:r>
            <a:endParaRPr/>
          </a:p>
          <a:p>
            <a:pPr indent="-298450" lvl="0" marL="457200" rtl="0" algn="l">
              <a:spcBef>
                <a:spcPts val="0"/>
              </a:spcBef>
              <a:spcAft>
                <a:spcPts val="0"/>
              </a:spcAft>
              <a:buSzPts val="1100"/>
              <a:buChar char="●"/>
            </a:pPr>
            <a:r>
              <a:rPr lang="es"/>
              <a:t>Periodic</a:t>
            </a:r>
            <a:r>
              <a:rPr lang="es"/>
              <a:t> </a:t>
            </a:r>
            <a:r>
              <a:rPr lang="es"/>
              <a:t>notifications regarding status of the user’s garden.</a:t>
            </a:r>
            <a:endParaRPr/>
          </a:p>
          <a:p>
            <a:pPr indent="-298450" lvl="0" marL="457200" rtl="0" algn="l">
              <a:spcBef>
                <a:spcPts val="0"/>
              </a:spcBef>
              <a:spcAft>
                <a:spcPts val="0"/>
              </a:spcAft>
              <a:buSzPts val="1100"/>
              <a:buChar char="●"/>
            </a:pPr>
            <a:r>
              <a:rPr lang="es"/>
              <a:t>User can monitor the garden status like water level,nutrition level and light intensity.</a:t>
            </a:r>
            <a:endParaRPr/>
          </a:p>
          <a:p>
            <a:pPr indent="-298450" lvl="0" marL="457200" rtl="0" algn="l">
              <a:spcBef>
                <a:spcPts val="0"/>
              </a:spcBef>
              <a:spcAft>
                <a:spcPts val="0"/>
              </a:spcAft>
              <a:buSzPts val="1100"/>
              <a:buChar char="●"/>
            </a:pPr>
            <a:r>
              <a:rPr lang="es"/>
              <a:t>User can add new units or modules.</a:t>
            </a:r>
            <a:endParaRPr/>
          </a:p>
          <a:p>
            <a:pPr indent="-298450" lvl="0" marL="457200" rtl="0" algn="l">
              <a:spcBef>
                <a:spcPts val="0"/>
              </a:spcBef>
              <a:spcAft>
                <a:spcPts val="0"/>
              </a:spcAft>
              <a:buSzPts val="1100"/>
              <a:buChar char="●"/>
            </a:pPr>
            <a:r>
              <a:rPr lang="es"/>
              <a:t>And also users can contact administrators using the inbuilt chat.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809b7cd13d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09b7cd13d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Here are the </a:t>
            </a:r>
            <a:r>
              <a:rPr lang="es"/>
              <a:t>functional</a:t>
            </a:r>
            <a:r>
              <a:rPr lang="es"/>
              <a:t> requirements in our web </a:t>
            </a:r>
            <a:r>
              <a:rPr lang="es"/>
              <a:t>App</a:t>
            </a:r>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User,all admins can sign up and log in.</a:t>
            </a:r>
            <a:endParaRPr>
              <a:solidFill>
                <a:srgbClr val="434343"/>
              </a:solidFill>
            </a:endParaRPr>
          </a:p>
          <a:p>
            <a:pPr indent="0" lvl="0" marL="457200" rtl="0" algn="l">
              <a:lnSpc>
                <a:spcPct val="100000"/>
              </a:lnSpc>
              <a:spcBef>
                <a:spcPts val="0"/>
              </a:spcBef>
              <a:spcAft>
                <a:spcPts val="0"/>
              </a:spcAft>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User can update their profile details.</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View analyzed data(graphs) about gardens.</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View a  district wise local map of all the mobile app users garden location.</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Notify about failed or vulnerable units.</a:t>
            </a:r>
            <a:endParaRPr>
              <a:solidFill>
                <a:srgbClr val="434343"/>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434343"/>
              </a:solidFill>
            </a:endParaRPr>
          </a:p>
          <a:p>
            <a:pPr indent="-298450" lvl="0" marL="457200" rtl="0" algn="l">
              <a:lnSpc>
                <a:spcPct val="100000"/>
              </a:lnSpc>
              <a:spcBef>
                <a:spcPts val="0"/>
              </a:spcBef>
              <a:spcAft>
                <a:spcPts val="0"/>
              </a:spcAft>
              <a:buClr>
                <a:srgbClr val="434343"/>
              </a:buClr>
              <a:buSzPts val="1100"/>
              <a:buFont typeface="Arial"/>
              <a:buChar char="●"/>
            </a:pPr>
            <a:r>
              <a:rPr lang="es">
                <a:solidFill>
                  <a:srgbClr val="434343"/>
                </a:solidFill>
              </a:rPr>
              <a:t>Contact users regarding their issues and issues with their IoT devices thorough Chat Module in the web App.</a:t>
            </a:r>
            <a:endParaRPr>
              <a:solidFill>
                <a:srgbClr val="434343"/>
              </a:solidFill>
            </a:endParaRPr>
          </a:p>
          <a:p>
            <a:pPr indent="0" lvl="0" marL="0" rtl="0" algn="l">
              <a:lnSpc>
                <a:spcPct val="100000"/>
              </a:lnSpc>
              <a:spcBef>
                <a:spcPts val="0"/>
              </a:spcBef>
              <a:spcAft>
                <a:spcPts val="0"/>
              </a:spcAft>
              <a:buNone/>
            </a:pPr>
            <a:r>
              <a:t/>
            </a:r>
            <a:endParaRPr>
              <a:solidFill>
                <a:srgbClr val="434343"/>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8b0fbb33a3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8b0fbb33a3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Here are the functional requirements in our IoT Device</a:t>
            </a:r>
            <a:endParaRPr/>
          </a:p>
          <a:p>
            <a:pPr indent="-298450" lvl="0" marL="457200" rtl="0" algn="l">
              <a:spcBef>
                <a:spcPts val="0"/>
              </a:spcBef>
              <a:spcAft>
                <a:spcPts val="0"/>
              </a:spcAft>
              <a:buSzPts val="1100"/>
              <a:buChar char="●"/>
            </a:pPr>
            <a:r>
              <a:rPr lang="es" sz="1200"/>
              <a:t>Plant Watering System</a:t>
            </a:r>
            <a:endParaRPr sz="1200"/>
          </a:p>
          <a:p>
            <a:pPr indent="-304800" lvl="0" marL="457200" rtl="0" algn="l">
              <a:spcBef>
                <a:spcPts val="0"/>
              </a:spcBef>
              <a:spcAft>
                <a:spcPts val="0"/>
              </a:spcAft>
              <a:buClr>
                <a:schemeClr val="dk1"/>
              </a:buClr>
              <a:buSzPts val="1200"/>
              <a:buChar char="●"/>
            </a:pPr>
            <a:r>
              <a:rPr lang="es" sz="1200">
                <a:solidFill>
                  <a:schemeClr val="dk1"/>
                </a:solidFill>
              </a:rPr>
              <a:t>Plant Fertilization system</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Light intensity Control</a:t>
            </a:r>
            <a:endParaRPr sz="1200">
              <a:solidFill>
                <a:schemeClr val="dk1"/>
              </a:solidFill>
            </a:endParaRPr>
          </a:p>
          <a:p>
            <a:pPr indent="0" lvl="0" marL="0" rtl="0" algn="l">
              <a:spcBef>
                <a:spcPts val="0"/>
              </a:spcBef>
              <a:spcAft>
                <a:spcPts val="0"/>
              </a:spcAft>
              <a:buNone/>
            </a:pPr>
            <a:r>
              <a:t/>
            </a:r>
            <a:endParaRPr sz="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8b1f681c2c_1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8b1f681c2c_18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Now we will consider about the quality attributes.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809b7cd13d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09b7cd13d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rgbClr val="434343"/>
                </a:solidFill>
              </a:rPr>
              <a:t>Availability</a:t>
            </a:r>
            <a:endParaRPr b="1">
              <a:solidFill>
                <a:srgbClr val="434343"/>
              </a:solidFill>
            </a:endParaRPr>
          </a:p>
          <a:p>
            <a:pPr indent="0" lvl="0" marL="457200" rtl="0" algn="l">
              <a:lnSpc>
                <a:spcPct val="115000"/>
              </a:lnSpc>
              <a:spcBef>
                <a:spcPts val="0"/>
              </a:spcBef>
              <a:spcAft>
                <a:spcPts val="0"/>
              </a:spcAft>
              <a:buClr>
                <a:schemeClr val="dk1"/>
              </a:buClr>
              <a:buSzPts val="1100"/>
              <a:buFont typeface="Arial"/>
              <a:buNone/>
            </a:pPr>
            <a:r>
              <a:rPr lang="es">
                <a:solidFill>
                  <a:srgbClr val="666666"/>
                </a:solidFill>
              </a:rPr>
              <a:t>System will be available on both mobile and web with any internet accessible device.</a:t>
            </a:r>
            <a:endParaRPr>
              <a:solidFill>
                <a:srgbClr val="666666"/>
              </a:solidFill>
            </a:endParaRPr>
          </a:p>
          <a:p>
            <a:pPr indent="0" lvl="0" marL="457200" rtl="0" algn="l">
              <a:lnSpc>
                <a:spcPct val="115000"/>
              </a:lnSpc>
              <a:spcBef>
                <a:spcPts val="0"/>
              </a:spcBef>
              <a:spcAft>
                <a:spcPts val="0"/>
              </a:spcAft>
              <a:buClr>
                <a:schemeClr val="dk1"/>
              </a:buClr>
              <a:buSzPts val="1100"/>
              <a:buFont typeface="Arial"/>
              <a:buNone/>
            </a:pPr>
            <a:r>
              <a:t/>
            </a:r>
            <a:endParaRPr>
              <a:solidFill>
                <a:srgbClr val="666666"/>
              </a:solidFill>
            </a:endParaRPr>
          </a:p>
          <a:p>
            <a:pPr indent="0" lvl="0" marL="0" rtl="0" algn="l">
              <a:lnSpc>
                <a:spcPct val="115000"/>
              </a:lnSpc>
              <a:spcBef>
                <a:spcPts val="0"/>
              </a:spcBef>
              <a:spcAft>
                <a:spcPts val="0"/>
              </a:spcAft>
              <a:buClr>
                <a:schemeClr val="dk1"/>
              </a:buClr>
              <a:buSzPts val="1100"/>
              <a:buFont typeface="Arial"/>
              <a:buNone/>
            </a:pPr>
            <a:r>
              <a:rPr b="1" lang="es">
                <a:solidFill>
                  <a:srgbClr val="434343"/>
                </a:solidFill>
              </a:rPr>
              <a:t>Usability</a:t>
            </a:r>
            <a:endParaRPr b="1">
              <a:solidFill>
                <a:srgbClr val="434343"/>
              </a:solidFill>
            </a:endParaRPr>
          </a:p>
          <a:p>
            <a:pPr indent="0" lvl="0" marL="457200" rtl="0" algn="l">
              <a:lnSpc>
                <a:spcPct val="115000"/>
              </a:lnSpc>
              <a:spcBef>
                <a:spcPts val="0"/>
              </a:spcBef>
              <a:spcAft>
                <a:spcPts val="0"/>
              </a:spcAft>
              <a:buClr>
                <a:schemeClr val="dk1"/>
              </a:buClr>
              <a:buSzPts val="1100"/>
              <a:buFont typeface="Arial"/>
              <a:buNone/>
            </a:pPr>
            <a:r>
              <a:rPr lang="es">
                <a:solidFill>
                  <a:srgbClr val="666666"/>
                </a:solidFill>
              </a:rPr>
              <a:t>Simple and easy to use interface throughout the Mobile and Web App.</a:t>
            </a:r>
            <a:endParaRPr>
              <a:solidFill>
                <a:srgbClr val="666666"/>
              </a:solidFill>
            </a:endParaRPr>
          </a:p>
          <a:p>
            <a:pPr indent="0" lvl="0" marL="457200" rtl="0" algn="l">
              <a:lnSpc>
                <a:spcPct val="115000"/>
              </a:lnSpc>
              <a:spcBef>
                <a:spcPts val="0"/>
              </a:spcBef>
              <a:spcAft>
                <a:spcPts val="0"/>
              </a:spcAft>
              <a:buClr>
                <a:schemeClr val="dk1"/>
              </a:buClr>
              <a:buSzPts val="1100"/>
              <a:buFont typeface="Arial"/>
              <a:buNone/>
            </a:pPr>
            <a:r>
              <a:t/>
            </a:r>
            <a:endParaRPr>
              <a:solidFill>
                <a:srgbClr val="666666"/>
              </a:solidFill>
            </a:endParaRPr>
          </a:p>
          <a:p>
            <a:pPr indent="0" lvl="0" marL="0" rtl="0" algn="l">
              <a:lnSpc>
                <a:spcPct val="115000"/>
              </a:lnSpc>
              <a:spcBef>
                <a:spcPts val="0"/>
              </a:spcBef>
              <a:spcAft>
                <a:spcPts val="0"/>
              </a:spcAft>
              <a:buClr>
                <a:schemeClr val="dk1"/>
              </a:buClr>
              <a:buSzPts val="1100"/>
              <a:buFont typeface="Arial"/>
              <a:buNone/>
            </a:pPr>
            <a:r>
              <a:rPr b="1" lang="es">
                <a:solidFill>
                  <a:srgbClr val="434343"/>
                </a:solidFill>
              </a:rPr>
              <a:t>Dependability</a:t>
            </a:r>
            <a:endParaRPr b="1">
              <a:solidFill>
                <a:srgbClr val="434343"/>
              </a:solidFill>
            </a:endParaRPr>
          </a:p>
          <a:p>
            <a:pPr indent="457200" lvl="0" marL="0" rtl="0" algn="l">
              <a:lnSpc>
                <a:spcPct val="115000"/>
              </a:lnSpc>
              <a:spcBef>
                <a:spcPts val="0"/>
              </a:spcBef>
              <a:spcAft>
                <a:spcPts val="0"/>
              </a:spcAft>
              <a:buClr>
                <a:schemeClr val="dk1"/>
              </a:buClr>
              <a:buSzPts val="1100"/>
              <a:buFont typeface="Arial"/>
              <a:buNone/>
            </a:pPr>
            <a:r>
              <a:rPr lang="es">
                <a:solidFill>
                  <a:srgbClr val="666666"/>
                </a:solidFill>
              </a:rPr>
              <a:t>Backups backend database to a database in the cloud periodically</a:t>
            </a:r>
            <a:r>
              <a:rPr lang="es">
                <a:solidFill>
                  <a:srgbClr val="FF0000"/>
                </a:solidFill>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09b7cd13d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09b7cd13d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Roboto Condensed"/>
                <a:ea typeface="Roboto Condensed"/>
                <a:cs typeface="Roboto Condensed"/>
                <a:sym typeface="Roboto Condensed"/>
              </a:rPr>
              <a:t>Security</a:t>
            </a:r>
            <a:endParaRPr b="1">
              <a:solidFill>
                <a:schemeClr val="dk1"/>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Only administrators can access the web App and</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only registered users can enter to the mobile App.</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I</a:t>
            </a:r>
            <a:r>
              <a:rPr lang="es">
                <a:latin typeface="Roboto Condensed"/>
                <a:ea typeface="Roboto Condensed"/>
                <a:cs typeface="Roboto Condensed"/>
                <a:sym typeface="Roboto Condensed"/>
              </a:rPr>
              <a:t>n here we assume as , administrator is a trustworthy person.</a:t>
            </a:r>
            <a:endParaRPr>
              <a:latin typeface="Roboto Condensed"/>
              <a:ea typeface="Roboto Condensed"/>
              <a:cs typeface="Roboto Condensed"/>
              <a:sym typeface="Roboto Condensed"/>
            </a:endParaRPr>
          </a:p>
          <a:p>
            <a:pPr indent="0" lvl="0" marL="457200" rtl="0" algn="l">
              <a:lnSpc>
                <a:spcPct val="115000"/>
              </a:lnSpc>
              <a:spcBef>
                <a:spcPts val="0"/>
              </a:spcBef>
              <a:spcAft>
                <a:spcPts val="0"/>
              </a:spcAft>
              <a:buClr>
                <a:schemeClr val="dk1"/>
              </a:buClr>
              <a:buSzPts val="1100"/>
              <a:buFont typeface="Arial"/>
              <a:buNone/>
            </a:pPr>
            <a:r>
              <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Roboto Condensed"/>
                <a:ea typeface="Roboto Condensed"/>
                <a:cs typeface="Roboto Condensed"/>
                <a:sym typeface="Roboto Condensed"/>
              </a:rPr>
              <a:t>Maintainability</a:t>
            </a:r>
            <a:endParaRPr b="1">
              <a:solidFill>
                <a:schemeClr val="dk1"/>
              </a:solidFill>
              <a:latin typeface="Roboto Condensed"/>
              <a:ea typeface="Roboto Condensed"/>
              <a:cs typeface="Roboto Condensed"/>
              <a:sym typeface="Roboto Condensed"/>
            </a:endParaRPr>
          </a:p>
          <a:p>
            <a:pPr indent="45720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Mobile app can be updated easily through Playstore.</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Repairs  on the IoT  device can be done easily because of the   modular nature of the IOT device.</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t/>
            </a:r>
            <a:endParaRPr>
              <a:solidFill>
                <a:srgbClr val="434343"/>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Clr>
                <a:schemeClr val="dk1"/>
              </a:buClr>
              <a:buSzPts val="1100"/>
              <a:buFont typeface="Arial"/>
              <a:buNone/>
            </a:pPr>
            <a:r>
              <a:t/>
            </a:r>
            <a:endParaRPr>
              <a:solidFill>
                <a:srgbClr val="999999"/>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8865d0d5bc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8865d0d5bc_5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200"/>
              <a:t>from here onwards Minura will continue the </a:t>
            </a:r>
            <a:r>
              <a:rPr lang="es" sz="1200"/>
              <a:t>presentation</a:t>
            </a:r>
            <a:r>
              <a:rPr lang="es" sz="1200"/>
              <a:t>.</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8b1f681c2c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8b1f681c2c_4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from here onwards Minura will continue the presentation.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87dac5ed6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87dac5ed62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Feasibility study that we have conducted for our project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7dac5ed6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87dac5ed6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This is the outline of the presentation.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I’ll present Introduction and problem definition part.</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7dac5ed6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7dac5ed6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 the first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mentioned ioT device and the arduino mega is sufficient to satisfy requirements.</a:t>
            </a:r>
            <a:endParaRPr/>
          </a:p>
          <a:p>
            <a:pPr indent="0" lvl="0" marL="0" rtl="0" algn="l">
              <a:spcBef>
                <a:spcPts val="0"/>
              </a:spcBef>
              <a:spcAft>
                <a:spcPts val="0"/>
              </a:spcAft>
              <a:buNone/>
            </a:pPr>
            <a:r>
              <a:rPr lang="es">
                <a:solidFill>
                  <a:schemeClr val="dk1"/>
                </a:solidFill>
              </a:rPr>
              <a:t>Virtual servers will be hosted by amazon web server.</a:t>
            </a:r>
            <a:endParaRPr>
              <a:solidFill>
                <a:schemeClr val="dk1"/>
              </a:solidFill>
            </a:endParaRPr>
          </a:p>
          <a:p>
            <a:pPr indent="0" lvl="0" marL="0" rtl="0" algn="l">
              <a:spcBef>
                <a:spcPts val="0"/>
              </a:spcBef>
              <a:spcAft>
                <a:spcPts val="0"/>
              </a:spcAft>
              <a:buNone/>
            </a:pPr>
            <a:r>
              <a:rPr lang="es">
                <a:solidFill>
                  <a:schemeClr val="dk1"/>
                </a:solidFill>
              </a:rPr>
              <a:t>All technologies that we use Mongodb, node js and react js are free and open source and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Both the mobile app and the web app will run on any smart device with proper backup and security features.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87dac5ed6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87dac5ed6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Both mobile and web </a:t>
            </a:r>
            <a:r>
              <a:rPr lang="es"/>
              <a:t>App</a:t>
            </a:r>
            <a:r>
              <a:rPr lang="es"/>
              <a:t>s will have simple interfaces which will be easy to use.</a:t>
            </a:r>
            <a:endParaRPr/>
          </a:p>
          <a:p>
            <a:pPr indent="0" lvl="0" marL="0" rtl="0" algn="l">
              <a:spcBef>
                <a:spcPts val="0"/>
              </a:spcBef>
              <a:spcAft>
                <a:spcPts val="0"/>
              </a:spcAft>
              <a:buNone/>
            </a:pPr>
            <a:r>
              <a:rPr lang="es"/>
              <a:t>Also any user will be able to use the web app anytime anywhere.</a:t>
            </a:r>
            <a:endParaRPr/>
          </a:p>
          <a:p>
            <a:pPr indent="0" lvl="0" marL="0" rtl="0" algn="l">
              <a:spcBef>
                <a:spcPts val="0"/>
              </a:spcBef>
              <a:spcAft>
                <a:spcPts val="0"/>
              </a:spcAft>
              <a:buNone/>
            </a:pPr>
            <a:r>
              <a:rPr lang="es"/>
              <a:t>since everyone use smart devices nowadays, users can get notifications about their plants easily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87dac5ed6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7dac5ed6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These are some survey results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87dac5ed6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87dac5ed6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Our web app is hosted in the Amazon WS server which is free for 1 year </a:t>
            </a:r>
            <a:endParaRPr/>
          </a:p>
          <a:p>
            <a:pPr indent="0" lvl="0" marL="0" rtl="0" algn="l">
              <a:spcBef>
                <a:spcPts val="0"/>
              </a:spcBef>
              <a:spcAft>
                <a:spcPts val="0"/>
              </a:spcAft>
              <a:buNone/>
            </a:pPr>
            <a:r>
              <a:rPr lang="es"/>
              <a:t> all the other technologies we use are free and open source (</a:t>
            </a:r>
            <a:r>
              <a:rPr lang="es"/>
              <a:t>mongodb</a:t>
            </a:r>
            <a:r>
              <a:rPr lang="es"/>
              <a:t>, react js )</a:t>
            </a:r>
            <a:endParaRPr/>
          </a:p>
          <a:p>
            <a:pPr indent="0" lvl="0" marL="0" rtl="0" algn="l">
              <a:spcBef>
                <a:spcPts val="0"/>
              </a:spcBef>
              <a:spcAft>
                <a:spcPts val="0"/>
              </a:spcAft>
              <a:buNone/>
            </a:pPr>
            <a:r>
              <a:rPr lang="es"/>
              <a:t>. The only cost will be for the ioT device which will cost around $20 per unit</a:t>
            </a:r>
            <a:endParaRPr/>
          </a:p>
          <a:p>
            <a:pPr indent="0" lvl="0" marL="0" rtl="0" algn="l">
              <a:spcBef>
                <a:spcPts val="0"/>
              </a:spcBef>
              <a:spcAft>
                <a:spcPts val="0"/>
              </a:spcAft>
              <a:buNone/>
            </a:pPr>
            <a:r>
              <a:rPr lang="es"/>
              <a:t>As this system is developed by us development cost also can be considered as none.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87dac5ed62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87dac5ed62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As estimated this project will take 13 weeks to complete.</a:t>
            </a:r>
            <a:endParaRPr/>
          </a:p>
          <a:p>
            <a:pPr indent="0" lvl="0" marL="0" rtl="0" algn="l">
              <a:spcBef>
                <a:spcPts val="0"/>
              </a:spcBef>
              <a:spcAft>
                <a:spcPts val="0"/>
              </a:spcAft>
              <a:buNone/>
            </a:pPr>
            <a:r>
              <a:rPr lang="es"/>
              <a:t>So as mentioned all the team member s will work according to the schedule to complete the project within the allocated time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87dac5ed6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87dac5ed6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 the final step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private info of the users will be protected. </a:t>
            </a:r>
            <a:endParaRPr/>
          </a:p>
          <a:p>
            <a:pPr indent="0" lvl="0" marL="0" rtl="0" algn="l">
              <a:spcBef>
                <a:spcPts val="0"/>
              </a:spcBef>
              <a:spcAft>
                <a:spcPts val="0"/>
              </a:spcAft>
              <a:buNone/>
            </a:pPr>
            <a:r>
              <a:rPr lang="es"/>
              <a:t>And User data will not exposed to a third party for any other purposes. Like advertising</a:t>
            </a:r>
            <a:endParaRPr/>
          </a:p>
          <a:p>
            <a:pPr indent="0" lvl="0" marL="0" rtl="0" algn="l">
              <a:spcBef>
                <a:spcPts val="0"/>
              </a:spcBef>
              <a:spcAft>
                <a:spcPts val="0"/>
              </a:spcAft>
              <a:buNone/>
            </a:pPr>
            <a:r>
              <a:rPr lang="es"/>
              <a:t>And also User have to give the approval for the app to track their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Therefore we have decided that this project GreenCore is feasible for all </a:t>
            </a:r>
            <a:r>
              <a:rPr lang="es"/>
              <a:t>categories</a:t>
            </a:r>
            <a:r>
              <a:rPr lang="es"/>
              <a:t> above mentioned.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Binara will conduct the rest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8b1f681c2c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8b1f681c2c_4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from here onwards </a:t>
            </a:r>
            <a:r>
              <a:rPr b="1" lang="es" sz="1200">
                <a:solidFill>
                  <a:schemeClr val="dk1"/>
                </a:solidFill>
              </a:rPr>
              <a:t>Binara </a:t>
            </a:r>
            <a:r>
              <a:rPr lang="es" sz="1200">
                <a:solidFill>
                  <a:schemeClr val="dk1"/>
                </a:solidFill>
              </a:rPr>
              <a:t>will continue the presentation.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8b0fbb33a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8b0fbb33a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Progress of the project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8b0fbb33a3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8b0fbb33a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main deliverables are the Mobile app and the IoT device. We have almost completed User Management including Login &amp; Registration, Link Units, Chat Module and Unit Management in the mobile app</a:t>
            </a:r>
            <a:endParaRPr/>
          </a:p>
          <a:p>
            <a:pPr indent="0" lvl="0" marL="0" rtl="0" algn="l">
              <a:spcBef>
                <a:spcPts val="0"/>
              </a:spcBef>
              <a:spcAft>
                <a:spcPts val="0"/>
              </a:spcAft>
              <a:buNone/>
            </a:pPr>
            <a:r>
              <a:rPr lang="es"/>
              <a:t>Currently we are working on the Forgot password, Email Verification, View Unit Details and Notifications(Alerts)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8b0fbb33a3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8b0fbb33a3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the web app we have completed the chat module, View All Users, Units and Navigation.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Login and Registration, admin User management are under development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7dac5ed6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7dac5ed6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according to  the </a:t>
            </a:r>
            <a:r>
              <a:rPr lang="es" sz="1200"/>
              <a:t>survey</a:t>
            </a:r>
            <a:r>
              <a:rPr lang="es" sz="1200"/>
              <a:t> we did among about 160 people,</a:t>
            </a:r>
            <a:r>
              <a:rPr b="1" lang="es" sz="1200">
                <a:solidFill>
                  <a:srgbClr val="FF0000"/>
                </a:solidFill>
              </a:rPr>
              <a:t>[move to next slide]</a:t>
            </a:r>
            <a:endParaRPr b="1" sz="1200">
              <a:solidFill>
                <a:srgbClr val="FF0000"/>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8b0fbb33a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b0fbb33a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the IoT Device we have completed Soil moisture detection Humidity detection Temperature detection and Light Intensity control.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Currently we are working on the Plant watering system and the lighting system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8b1f681c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b1f681c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When it comes to Design and Documentation we have already completed the System &amp; Database design and the SRS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8b0fbb33a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8b0fbb33a3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All the 6 members contributed to the project in both development and documentation</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8b0fbb33a3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8b0fbb33a3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Hasini worked and minura worked on the User Management of the Web App</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8b0fbb33a3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8b0fbb33a3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Nipuna worked on Unit management, Notifications and Account Settings of the mobile app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8b0fbb33a3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8b0fbb33a3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 Binara worked on the Chat module of both Web app and the mobile app and </a:t>
            </a:r>
            <a:endParaRPr/>
          </a:p>
          <a:p>
            <a:pPr indent="0" lvl="0" marL="0" rtl="0" algn="l">
              <a:spcBef>
                <a:spcPts val="0"/>
              </a:spcBef>
              <a:spcAft>
                <a:spcPts val="0"/>
              </a:spcAft>
              <a:buNone/>
            </a:pPr>
            <a:r>
              <a:rPr lang="es"/>
              <a:t>sensor detection and control of the IoT Device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8b0fbb33a3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8b0fbb33a3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Kavishka worked on the login, registration and navigation of the mobile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Athil worked on the View Units and View Users of the web app</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8b1f681c2c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8b1f681c2c_4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from here onwards </a:t>
            </a:r>
            <a:r>
              <a:rPr b="1" lang="es" sz="1200">
                <a:solidFill>
                  <a:schemeClr val="dk1"/>
                </a:solidFill>
              </a:rPr>
              <a:t>Nipuna </a:t>
            </a:r>
            <a:r>
              <a:rPr lang="es" sz="1200">
                <a:solidFill>
                  <a:schemeClr val="dk1"/>
                </a:solidFill>
              </a:rPr>
              <a:t>will continue the presentation.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8861a62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8861a6285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Thank you Binara. Next we’ll move into the High level system Architecture</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87dac5ed6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87dac5ed6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system consists of a central database  which the mobile app,    web app        and the iot device will be connected using independent servers.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Communication between the apps, devices and the servers are done VIA API calls.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IoT Device will collect data from the sensors and pass it to the database. The web app and the mobile app can retrieve data from the database. All the functions carried out by the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user with the IoT device will be first updated in the database and then the action will be carried out in the IoT device.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7dac5ed62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7dac5ed62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rPr>
              <a:t>The majority of the people responded that they don’t have that much time for gardening and maintaining the things, and another response was failing to attend to the plants on the time that’s mean due to their busy lifestyle it is very hard to concentrate on the plants.</a:t>
            </a:r>
            <a:r>
              <a:rPr lang="es" sz="1200"/>
              <a:t> </a:t>
            </a:r>
            <a:r>
              <a:rPr b="1" lang="es" sz="1200">
                <a:solidFill>
                  <a:srgbClr val="FF0000"/>
                </a:solidFill>
              </a:rPr>
              <a:t>[Move to next slide ]</a:t>
            </a:r>
            <a:endParaRPr b="1" sz="1200">
              <a:solidFill>
                <a:srgbClr val="FF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87dac5ed6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87dac5ed62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Next we’ll move into technologies  </a:t>
            </a:r>
            <a:endParaRPr>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8b0fbb33a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8b0fbb33a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We use ReactJS for the front end of the web app and react native for the mobile app. As the backend server, we are using nodejs and MongoDB as our database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8b0fbb33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8b0fbb33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For the IoT Device, we use Arduino to collect sensor data and to control actuators </a:t>
            </a:r>
            <a:endParaRPr/>
          </a:p>
          <a:p>
            <a:pPr indent="0" lvl="0" marL="0" rtl="0" algn="l">
              <a:spcBef>
                <a:spcPts val="0"/>
              </a:spcBef>
              <a:spcAft>
                <a:spcPts val="0"/>
              </a:spcAft>
              <a:buClr>
                <a:schemeClr val="dk1"/>
              </a:buClr>
              <a:buSzPts val="1100"/>
              <a:buFont typeface="Arial"/>
              <a:buNone/>
            </a:pPr>
            <a:r>
              <a:rPr lang="es"/>
              <a:t>and a NodeMCU for communication.</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For the backend development of the IoT Device, we use Node.js as the server and  MongoDB as the database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//For the backend development of the IoT Device, we use Node.js and the same MongoDB database as the database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87dac5ed6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87dac5ed62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Deployment Plan</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8b0fbb33a3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8b0fbb33a3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Currently we have hosted the backend of our Mobile App in a heroku server for testing</a:t>
            </a:r>
            <a:endParaRPr/>
          </a:p>
          <a:p>
            <a:pPr indent="0" lvl="0" marL="0" rtl="0" algn="l">
              <a:spcBef>
                <a:spcPts val="0"/>
              </a:spcBef>
              <a:spcAft>
                <a:spcPts val="0"/>
              </a:spcAft>
              <a:buNone/>
            </a:pPr>
            <a:r>
              <a:rPr lang="es"/>
              <a:t>and the other two backends will also be hosted in heroku servers for testing.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In the Later on the    deployment        will also be done in heroku servers.</a:t>
            </a:r>
            <a:endParaRPr/>
          </a:p>
          <a:p>
            <a:pPr indent="0" lvl="0" marL="0" rtl="0" algn="l">
              <a:spcBef>
                <a:spcPts val="0"/>
              </a:spcBef>
              <a:spcAft>
                <a:spcPts val="0"/>
              </a:spcAft>
              <a:buNone/>
            </a:pPr>
            <a:r>
              <a:rPr lang="es"/>
              <a:t>As the user base grows we are planning to shift the servers to a</a:t>
            </a:r>
            <a:r>
              <a:rPr lang="es"/>
              <a:t> </a:t>
            </a:r>
            <a:r>
              <a:rPr lang="es"/>
              <a:t>AWS EC2 instance</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441564223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441564223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have planned to complete the project by the end of August 2nd week</a:t>
            </a:r>
            <a:endParaRPr/>
          </a:p>
          <a:p>
            <a:pPr indent="0" lvl="0" marL="0" rtl="0" algn="l">
              <a:spcBef>
                <a:spcPts val="0"/>
              </a:spcBef>
              <a:spcAft>
                <a:spcPts val="0"/>
              </a:spcAft>
              <a:buNone/>
            </a:pPr>
            <a:r>
              <a:rPr lang="es"/>
              <a:t>And currently we have completed the System Design including the System Requirement Specification </a:t>
            </a:r>
            <a:endParaRPr/>
          </a:p>
          <a:p>
            <a:pPr indent="0" lvl="0" marL="0" rtl="0" algn="l">
              <a:spcBef>
                <a:spcPts val="0"/>
              </a:spcBef>
              <a:spcAft>
                <a:spcPts val="0"/>
              </a:spcAft>
              <a:buNone/>
            </a:pPr>
            <a:r>
              <a:rPr lang="es"/>
              <a:t>and currently we are in the development stage</a:t>
            </a:r>
            <a:endParaRPr/>
          </a:p>
          <a:p>
            <a:pPr indent="0" lvl="0" marL="0" rtl="0" algn="l">
              <a:spcBef>
                <a:spcPts val="0"/>
              </a:spcBef>
              <a:spcAft>
                <a:spcPts val="0"/>
              </a:spcAft>
              <a:buNone/>
            </a:pPr>
            <a:r>
              <a:rPr lang="es"/>
              <a:t> </a:t>
            </a:r>
            <a:endParaRPr/>
          </a:p>
          <a:p>
            <a:pPr indent="0" lvl="0" marL="0" rtl="0" algn="l">
              <a:spcBef>
                <a:spcPts val="0"/>
              </a:spcBef>
              <a:spcAft>
                <a:spcPts val="0"/>
              </a:spcAft>
              <a:buNone/>
            </a:pPr>
            <a:r>
              <a:rPr lang="es"/>
              <a:t>Since we are practicing agile Testing is done along with the development.</a:t>
            </a:r>
            <a:endParaRPr/>
          </a:p>
          <a:p>
            <a:pPr indent="0" lvl="0" marL="0" rtl="0" algn="l">
              <a:spcBef>
                <a:spcPts val="0"/>
              </a:spcBef>
              <a:spcAft>
                <a:spcPts val="0"/>
              </a:spcAft>
              <a:buNone/>
            </a:pPr>
            <a:r>
              <a:rPr lang="es"/>
              <a:t>By now we have only executed unit tests.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And finally we have planned to deploy our system by the end of August.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87dac5ed6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87dac5ed62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3de745794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de745794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434343"/>
                </a:solidFill>
                <a:latin typeface="Roboto Condensed"/>
                <a:ea typeface="Roboto Condensed"/>
                <a:cs typeface="Roboto Condensed"/>
                <a:sym typeface="Roboto Condensed"/>
              </a:rPr>
              <a:t>We are developing the system according to agile scrum methodology and currently we are in the 6th sprint</a:t>
            </a:r>
            <a:endParaRPr sz="1200">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1200">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1200">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sz="1200">
                <a:solidFill>
                  <a:srgbClr val="434343"/>
                </a:solidFill>
                <a:latin typeface="Roboto Condensed"/>
                <a:ea typeface="Roboto Condensed"/>
                <a:cs typeface="Roboto Condensed"/>
                <a:sym typeface="Roboto Condensed"/>
              </a:rPr>
              <a:t>// </a:t>
            </a:r>
            <a:r>
              <a:rPr lang="es" sz="1200">
                <a:solidFill>
                  <a:srgbClr val="434343"/>
                </a:solidFill>
                <a:latin typeface="Roboto Condensed"/>
                <a:ea typeface="Roboto Condensed"/>
                <a:cs typeface="Roboto Condensed"/>
                <a:sym typeface="Roboto Condensed"/>
              </a:rPr>
              <a:t>We are developing the system according to agile scrum methodology and we work on one week sprints, which includes development work of both the mobile app and the web app. Since we are working on both the web and mobile app at the same time, we have two separate backlogs for each. We are having daily standup meetings via a whatsapp group and by the end of the sprint we are having a sprint review, retrospective  ( ret ros pec tive )      and a sprint planning meeting. and currently we are in our 6 th sprint </a:t>
            </a:r>
            <a:endParaRPr sz="1200">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sz="1200">
                <a:solidFill>
                  <a:srgbClr val="434343"/>
                </a:solidFill>
                <a:latin typeface="Roboto Condensed"/>
                <a:ea typeface="Roboto Condensed"/>
                <a:cs typeface="Roboto Condensed"/>
                <a:sym typeface="Roboto Condensed"/>
              </a:rPr>
              <a:t>We selected scrum because, </a:t>
            </a:r>
            <a:endParaRPr sz="1200">
              <a:solidFill>
                <a:srgbClr val="434343"/>
              </a:solidFill>
              <a:latin typeface="Roboto Condensed"/>
              <a:ea typeface="Roboto Condensed"/>
              <a:cs typeface="Roboto Condensed"/>
              <a:sym typeface="Roboto Condensed"/>
            </a:endParaRPr>
          </a:p>
          <a:p>
            <a:pPr indent="-304800" lvl="0" marL="457200" rtl="0" algn="l">
              <a:lnSpc>
                <a:spcPct val="115000"/>
              </a:lnSpc>
              <a:spcBef>
                <a:spcPts val="0"/>
              </a:spcBef>
              <a:spcAft>
                <a:spcPts val="0"/>
              </a:spcAft>
              <a:buClr>
                <a:srgbClr val="434343"/>
              </a:buClr>
              <a:buSzPts val="1200"/>
              <a:buFont typeface="Roboto Condensed"/>
              <a:buChar char="●"/>
            </a:pPr>
            <a:r>
              <a:rPr lang="es" sz="1200">
                <a:solidFill>
                  <a:srgbClr val="434343"/>
                </a:solidFill>
                <a:latin typeface="Roboto Condensed"/>
                <a:ea typeface="Roboto Condensed"/>
                <a:cs typeface="Roboto Condensed"/>
                <a:sym typeface="Roboto Condensed"/>
              </a:rPr>
              <a:t>our system has changing requirements</a:t>
            </a:r>
            <a:endParaRPr sz="1200">
              <a:solidFill>
                <a:srgbClr val="434343"/>
              </a:solidFill>
              <a:latin typeface="Roboto Condensed"/>
              <a:ea typeface="Roboto Condensed"/>
              <a:cs typeface="Roboto Condensed"/>
              <a:sym typeface="Roboto Condensed"/>
            </a:endParaRPr>
          </a:p>
          <a:p>
            <a:pPr indent="-304800" lvl="0" marL="457200" rtl="0" algn="l">
              <a:lnSpc>
                <a:spcPct val="115000"/>
              </a:lnSpc>
              <a:spcBef>
                <a:spcPts val="0"/>
              </a:spcBef>
              <a:spcAft>
                <a:spcPts val="0"/>
              </a:spcAft>
              <a:buClr>
                <a:srgbClr val="434343"/>
              </a:buClr>
              <a:buSzPts val="1200"/>
              <a:buFont typeface="Roboto Condensed"/>
              <a:buChar char="●"/>
            </a:pPr>
            <a:r>
              <a:rPr lang="es" sz="1200">
                <a:solidFill>
                  <a:srgbClr val="434343"/>
                </a:solidFill>
                <a:latin typeface="Roboto Condensed"/>
                <a:ea typeface="Roboto Condensed"/>
                <a:cs typeface="Roboto Condensed"/>
                <a:sym typeface="Roboto Condensed"/>
              </a:rPr>
              <a:t>Active team and client interaction is needed</a:t>
            </a:r>
            <a:endParaRPr sz="1200">
              <a:solidFill>
                <a:srgbClr val="434343"/>
              </a:solidFill>
              <a:latin typeface="Roboto Condensed"/>
              <a:ea typeface="Roboto Condensed"/>
              <a:cs typeface="Roboto Condensed"/>
              <a:sym typeface="Roboto Condensed"/>
            </a:endParaRPr>
          </a:p>
          <a:p>
            <a:pPr indent="-304800" lvl="0" marL="457200" rtl="0" algn="l">
              <a:lnSpc>
                <a:spcPct val="115000"/>
              </a:lnSpc>
              <a:spcBef>
                <a:spcPts val="0"/>
              </a:spcBef>
              <a:spcAft>
                <a:spcPts val="0"/>
              </a:spcAft>
              <a:buClr>
                <a:srgbClr val="434343"/>
              </a:buClr>
              <a:buSzPts val="1200"/>
              <a:buFont typeface="Roboto Condensed"/>
              <a:buChar char="●"/>
            </a:pPr>
            <a:r>
              <a:rPr lang="es" sz="1200">
                <a:solidFill>
                  <a:srgbClr val="434343"/>
                </a:solidFill>
                <a:latin typeface="Roboto Condensed"/>
                <a:ea typeface="Roboto Condensed"/>
                <a:cs typeface="Roboto Condensed"/>
                <a:sym typeface="Roboto Condensed"/>
              </a:rPr>
              <a:t>We’re a cross functional team</a:t>
            </a:r>
            <a:endParaRPr sz="1200">
              <a:solidFill>
                <a:srgbClr val="434343"/>
              </a:solidFill>
              <a:latin typeface="Roboto Condensed"/>
              <a:ea typeface="Roboto Condensed"/>
              <a:cs typeface="Roboto Condensed"/>
              <a:sym typeface="Roboto Condensed"/>
            </a:endParaRPr>
          </a:p>
          <a:p>
            <a:pPr indent="-304800" lvl="0" marL="457200" rtl="0" algn="l">
              <a:lnSpc>
                <a:spcPct val="115000"/>
              </a:lnSpc>
              <a:spcBef>
                <a:spcPts val="0"/>
              </a:spcBef>
              <a:spcAft>
                <a:spcPts val="0"/>
              </a:spcAft>
              <a:buClr>
                <a:srgbClr val="434343"/>
              </a:buClr>
              <a:buSzPts val="1200"/>
              <a:buFont typeface="Roboto Condensed"/>
              <a:buChar char="●"/>
            </a:pPr>
            <a:r>
              <a:rPr lang="es" sz="1200">
                <a:solidFill>
                  <a:srgbClr val="434343"/>
                </a:solidFill>
                <a:latin typeface="Roboto Condensed"/>
                <a:ea typeface="Roboto Condensed"/>
                <a:cs typeface="Roboto Condensed"/>
                <a:sym typeface="Roboto Condensed"/>
              </a:rPr>
              <a:t>Since the team is working remotely it’s easy to manage the backlog and track individual progress</a:t>
            </a:r>
            <a:endParaRPr sz="1200">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8865d0d5bc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8865d0d5bc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and we are using github for version controlling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We are using GitHub for version controlling and we have created a private organization in GitHub to manage our repositories</a:t>
            </a:r>
            <a:endParaRPr/>
          </a:p>
          <a:p>
            <a:pPr indent="0" lvl="0" marL="0" rtl="0" algn="l">
              <a:spcBef>
                <a:spcPts val="0"/>
              </a:spcBef>
              <a:spcAft>
                <a:spcPts val="0"/>
              </a:spcAft>
              <a:buNone/>
            </a:pPr>
            <a:r>
              <a:rPr lang="es"/>
              <a:t>By now we have 7 repositories, one for documents, two for the mobile app, two for web app and other two for the IoT Device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87dac5ed62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87dac5ed62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Thank you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865d0d5bc_5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865d0d5bc_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Usually people tend to stay at home for limited time, due to their busy lifestyle and working schedules. But the pandemic which occured in the recent past,  people tend to gardening by themselves for sustainability .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Gardening with minimum effort is worth it.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But after this pandemic, the situation will be totally changed and people may not have time to take care of their gardens as the situations before the pandemic.</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We hope “Green Core - The smart gardener” our project will be the suitable solution in these kinds of situations and will be needed.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8b1f681c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8b1f681c2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let’s move on to the demonstration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8865d0d45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8865d0d45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Thank you, we are happy to take any questions.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de745794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de745794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Green core is an automated gardening system.</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it consists of both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arenR"/>
            </a:pPr>
            <a:r>
              <a:rPr lang="es" sz="1200">
                <a:solidFill>
                  <a:schemeClr val="dk1"/>
                </a:solidFill>
                <a:latin typeface="Roboto Condensed"/>
                <a:ea typeface="Roboto Condensed"/>
                <a:cs typeface="Roboto Condensed"/>
                <a:sym typeface="Roboto Condensed"/>
              </a:rPr>
              <a:t>manual and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   2) automatic gardening features,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where Green core enables users of the systems to control the garden it doesn’t matter wherever they are.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And also the system is capable of real gardening features such as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eriod"/>
            </a:pPr>
            <a:r>
              <a:rPr lang="es" sz="1200">
                <a:solidFill>
                  <a:schemeClr val="dk1"/>
                </a:solidFill>
                <a:latin typeface="Roboto Condensed"/>
                <a:ea typeface="Roboto Condensed"/>
                <a:cs typeface="Roboto Condensed"/>
                <a:sym typeface="Roboto Condensed"/>
              </a:rPr>
              <a:t>watering plants,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eriod"/>
            </a:pPr>
            <a:r>
              <a:rPr lang="es" sz="1200">
                <a:solidFill>
                  <a:schemeClr val="dk1"/>
                </a:solidFill>
                <a:latin typeface="Roboto Condensed"/>
                <a:ea typeface="Roboto Condensed"/>
                <a:cs typeface="Roboto Condensed"/>
                <a:sym typeface="Roboto Condensed"/>
              </a:rPr>
              <a:t>adding fertilizers, </a:t>
            </a:r>
            <a:endParaRPr sz="1200">
              <a:solidFill>
                <a:schemeClr val="dk1"/>
              </a:solidFill>
              <a:latin typeface="Roboto Condensed"/>
              <a:ea typeface="Roboto Condensed"/>
              <a:cs typeface="Roboto Condensed"/>
              <a:sym typeface="Roboto Condensed"/>
            </a:endParaRPr>
          </a:p>
          <a:p>
            <a:pPr indent="-304800" lvl="0" marL="457200" rtl="0" algn="l">
              <a:spcBef>
                <a:spcPts val="0"/>
              </a:spcBef>
              <a:spcAft>
                <a:spcPts val="0"/>
              </a:spcAft>
              <a:buClr>
                <a:schemeClr val="dk1"/>
              </a:buClr>
              <a:buSzPts val="1200"/>
              <a:buFont typeface="Roboto Condensed"/>
              <a:buAutoNum type="arabicPeriod"/>
            </a:pPr>
            <a:r>
              <a:rPr lang="es" sz="1200">
                <a:solidFill>
                  <a:schemeClr val="dk1"/>
                </a:solidFill>
                <a:latin typeface="Roboto Condensed"/>
                <a:ea typeface="Roboto Condensed"/>
                <a:cs typeface="Roboto Condensed"/>
                <a:sym typeface="Roboto Condensed"/>
              </a:rPr>
              <a:t>considering growing lights and etc.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Our system  consists of IoT device and mobile app for the users.</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s" sz="1200">
                <a:solidFill>
                  <a:schemeClr val="dk1"/>
                </a:solidFill>
                <a:latin typeface="Roboto Condensed"/>
                <a:ea typeface="Roboto Condensed"/>
                <a:cs typeface="Roboto Condensed"/>
                <a:sym typeface="Roboto Condensed"/>
              </a:rPr>
              <a:t>And a web app for controlling inner settings like admin controls.</a:t>
            </a:r>
            <a:endParaRPr sz="1200">
              <a:solidFill>
                <a:schemeClr val="dk1"/>
              </a:solidFill>
            </a:endParaRPr>
          </a:p>
          <a:p>
            <a:pPr indent="0" lvl="0" marL="0" rtl="0" algn="l">
              <a:spcBef>
                <a:spcPts val="0"/>
              </a:spcBef>
              <a:spcAft>
                <a:spcPts val="0"/>
              </a:spcAft>
              <a:buNone/>
            </a:pPr>
            <a:r>
              <a:t/>
            </a:r>
            <a:endParaRPr sz="1200">
              <a:solidFill>
                <a:schemeClr val="dk1"/>
              </a:solidFill>
              <a:latin typeface="Roboto Condensed"/>
              <a:ea typeface="Roboto Condensed"/>
              <a:cs typeface="Roboto Condensed"/>
              <a:sym typeface="Roboto Condense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b1f681c2c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8b1f681c2c_4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from here onwards Kavishka will continue</a:t>
            </a:r>
            <a:endParaRPr sz="1200">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rPr>
              <a:t>Thank you  Athil.</a:t>
            </a:r>
            <a:r>
              <a:rPr b="1" lang="es" sz="1200">
                <a:solidFill>
                  <a:srgbClr val="FF0000"/>
                </a:solidFill>
              </a:rPr>
              <a:t>[Move to next slide ]</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7dac5ed6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87dac5ed62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 Now let’s talk about Goal and </a:t>
            </a:r>
            <a:r>
              <a:rPr lang="es"/>
              <a:t>objectives.</a:t>
            </a:r>
            <a:r>
              <a:rPr b="1" lang="es" sz="1200">
                <a:solidFill>
                  <a:srgbClr val="FF0000"/>
                </a:solidFill>
              </a:rPr>
              <a:t>[Move to next slide ]</a:t>
            </a:r>
            <a:endParaRPr b="1" sz="1200">
              <a:solidFill>
                <a:srgbClr val="FF0000"/>
              </a:solidFill>
            </a:endParaRPr>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418775" y="1856250"/>
            <a:ext cx="4832100" cy="1431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7AD0AA"/>
              </a:buClr>
              <a:buSzPts val="4400"/>
              <a:buFont typeface="Roboto Thin"/>
              <a:buNone/>
              <a:defRPr b="0" sz="4400">
                <a:solidFill>
                  <a:srgbClr val="7AD0AA"/>
                </a:solidFill>
                <a:latin typeface="Roboto Thin"/>
                <a:ea typeface="Roboto Thin"/>
                <a:cs typeface="Roboto Thin"/>
                <a:sym typeface="Roboto Thin"/>
              </a:defRPr>
            </a:lvl1pPr>
            <a:lvl2pPr lvl="1" rtl="0" algn="ctr">
              <a:spcBef>
                <a:spcPts val="0"/>
              </a:spcBef>
              <a:spcAft>
                <a:spcPts val="0"/>
              </a:spcAft>
              <a:buClr>
                <a:srgbClr val="314256"/>
              </a:buClr>
              <a:buSzPts val="4800"/>
              <a:buNone/>
              <a:defRPr sz="4800">
                <a:solidFill>
                  <a:srgbClr val="314256"/>
                </a:solidFill>
              </a:defRPr>
            </a:lvl2pPr>
            <a:lvl3pPr lvl="2" rtl="0" algn="ctr">
              <a:spcBef>
                <a:spcPts val="0"/>
              </a:spcBef>
              <a:spcAft>
                <a:spcPts val="0"/>
              </a:spcAft>
              <a:buClr>
                <a:srgbClr val="314256"/>
              </a:buClr>
              <a:buSzPts val="4800"/>
              <a:buNone/>
              <a:defRPr sz="4800">
                <a:solidFill>
                  <a:srgbClr val="314256"/>
                </a:solidFill>
              </a:defRPr>
            </a:lvl3pPr>
            <a:lvl4pPr lvl="3" rtl="0" algn="ctr">
              <a:spcBef>
                <a:spcPts val="0"/>
              </a:spcBef>
              <a:spcAft>
                <a:spcPts val="0"/>
              </a:spcAft>
              <a:buClr>
                <a:srgbClr val="314256"/>
              </a:buClr>
              <a:buSzPts val="4800"/>
              <a:buNone/>
              <a:defRPr sz="4800">
                <a:solidFill>
                  <a:srgbClr val="314256"/>
                </a:solidFill>
              </a:defRPr>
            </a:lvl4pPr>
            <a:lvl5pPr lvl="4" rtl="0" algn="ctr">
              <a:spcBef>
                <a:spcPts val="0"/>
              </a:spcBef>
              <a:spcAft>
                <a:spcPts val="0"/>
              </a:spcAft>
              <a:buClr>
                <a:srgbClr val="314256"/>
              </a:buClr>
              <a:buSzPts val="4800"/>
              <a:buNone/>
              <a:defRPr sz="4800">
                <a:solidFill>
                  <a:srgbClr val="314256"/>
                </a:solidFill>
              </a:defRPr>
            </a:lvl5pPr>
            <a:lvl6pPr lvl="5" rtl="0" algn="ctr">
              <a:spcBef>
                <a:spcPts val="0"/>
              </a:spcBef>
              <a:spcAft>
                <a:spcPts val="0"/>
              </a:spcAft>
              <a:buClr>
                <a:srgbClr val="314256"/>
              </a:buClr>
              <a:buSzPts val="4800"/>
              <a:buNone/>
              <a:defRPr sz="4800">
                <a:solidFill>
                  <a:srgbClr val="314256"/>
                </a:solidFill>
              </a:defRPr>
            </a:lvl6pPr>
            <a:lvl7pPr lvl="6" rtl="0" algn="ctr">
              <a:spcBef>
                <a:spcPts val="0"/>
              </a:spcBef>
              <a:spcAft>
                <a:spcPts val="0"/>
              </a:spcAft>
              <a:buClr>
                <a:srgbClr val="314256"/>
              </a:buClr>
              <a:buSzPts val="4800"/>
              <a:buNone/>
              <a:defRPr sz="4800">
                <a:solidFill>
                  <a:srgbClr val="314256"/>
                </a:solidFill>
              </a:defRPr>
            </a:lvl7pPr>
            <a:lvl8pPr lvl="7" rtl="0" algn="ctr">
              <a:spcBef>
                <a:spcPts val="0"/>
              </a:spcBef>
              <a:spcAft>
                <a:spcPts val="0"/>
              </a:spcAft>
              <a:buClr>
                <a:srgbClr val="314256"/>
              </a:buClr>
              <a:buSzPts val="4800"/>
              <a:buNone/>
              <a:defRPr sz="4800">
                <a:solidFill>
                  <a:srgbClr val="314256"/>
                </a:solidFill>
              </a:defRPr>
            </a:lvl8pPr>
            <a:lvl9pPr lvl="8" rtl="0" algn="ctr">
              <a:spcBef>
                <a:spcPts val="0"/>
              </a:spcBef>
              <a:spcAft>
                <a:spcPts val="0"/>
              </a:spcAft>
              <a:buClr>
                <a:srgbClr val="314256"/>
              </a:buClr>
              <a:buSzPts val="4800"/>
              <a:buNone/>
              <a:defRPr sz="4800">
                <a:solidFill>
                  <a:srgbClr val="314256"/>
                </a:solidFill>
              </a:defRPr>
            </a:lvl9pPr>
          </a:lstStyle>
          <a:p/>
        </p:txBody>
      </p:sp>
      <p:cxnSp>
        <p:nvCxnSpPr>
          <p:cNvPr id="10" name="Google Shape;10;p2"/>
          <p:cNvCxnSpPr/>
          <p:nvPr/>
        </p:nvCxnSpPr>
        <p:spPr>
          <a:xfrm rot="10800000">
            <a:off x="4580700" y="823450"/>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11" name="Google Shape;11;p2"/>
          <p:cNvCxnSpPr/>
          <p:nvPr/>
        </p:nvCxnSpPr>
        <p:spPr>
          <a:xfrm rot="10800000">
            <a:off x="4580700" y="4223875"/>
            <a:ext cx="1209600" cy="0"/>
          </a:xfrm>
          <a:prstGeom prst="straightConnector1">
            <a:avLst/>
          </a:prstGeom>
          <a:noFill/>
          <a:ln cap="flat" cmpd="sng" w="9525">
            <a:solidFill>
              <a:srgbClr val="79D8B9"/>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infographic">
  <p:cSld name="TITLE_AND_BODY_4_1">
    <p:spTree>
      <p:nvGrpSpPr>
        <p:cNvPr id="54" name="Shape 54"/>
        <p:cNvGrpSpPr/>
        <p:nvPr/>
      </p:nvGrpSpPr>
      <p:grpSpPr>
        <a:xfrm>
          <a:off x="0" y="0"/>
          <a:ext cx="0" cy="0"/>
          <a:chOff x="0" y="0"/>
          <a:chExt cx="0" cy="0"/>
        </a:xfrm>
      </p:grpSpPr>
      <p:sp>
        <p:nvSpPr>
          <p:cNvPr id="55" name="Google Shape;55;p11"/>
          <p:cNvSpPr txBox="1"/>
          <p:nvPr>
            <p:ph type="title"/>
          </p:nvPr>
        </p:nvSpPr>
        <p:spPr>
          <a:xfrm>
            <a:off x="1048350" y="448150"/>
            <a:ext cx="7047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infographic 1">
  <p:cSld name="TITLE_AND_BODY_4_1_1">
    <p:spTree>
      <p:nvGrpSpPr>
        <p:cNvPr id="56" name="Shape 56"/>
        <p:cNvGrpSpPr/>
        <p:nvPr/>
      </p:nvGrpSpPr>
      <p:grpSpPr>
        <a:xfrm>
          <a:off x="0" y="0"/>
          <a:ext cx="0" cy="0"/>
          <a:chOff x="0" y="0"/>
          <a:chExt cx="0" cy="0"/>
        </a:xfrm>
      </p:grpSpPr>
      <p:sp>
        <p:nvSpPr>
          <p:cNvPr id="57" name="Google Shape;57;p12"/>
          <p:cNvSpPr txBox="1"/>
          <p:nvPr>
            <p:ph type="title"/>
          </p:nvPr>
        </p:nvSpPr>
        <p:spPr>
          <a:xfrm>
            <a:off x="1048350" y="448150"/>
            <a:ext cx="7047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infographic 1 1">
  <p:cSld name="TITLE_AND_BODY_4_1_1_1">
    <p:spTree>
      <p:nvGrpSpPr>
        <p:cNvPr id="58" name="Shape 58"/>
        <p:cNvGrpSpPr/>
        <p:nvPr/>
      </p:nvGrpSpPr>
      <p:grpSpPr>
        <a:xfrm>
          <a:off x="0" y="0"/>
          <a:ext cx="0" cy="0"/>
          <a:chOff x="0" y="0"/>
          <a:chExt cx="0" cy="0"/>
        </a:xfrm>
      </p:grpSpPr>
      <p:sp>
        <p:nvSpPr>
          <p:cNvPr id="59" name="Google Shape;59;p13"/>
          <p:cNvSpPr txBox="1"/>
          <p:nvPr>
            <p:ph type="title"/>
          </p:nvPr>
        </p:nvSpPr>
        <p:spPr>
          <a:xfrm>
            <a:off x="553000" y="448150"/>
            <a:ext cx="7542600" cy="4824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lgn="r">
              <a:spcBef>
                <a:spcPts val="0"/>
              </a:spcBef>
              <a:spcAft>
                <a:spcPts val="0"/>
              </a:spcAft>
              <a:buSzPts val="2400"/>
              <a:buNone/>
              <a:defRPr/>
            </a:lvl2pPr>
            <a:lvl3pPr lvl="2" rtl="0" algn="r">
              <a:spcBef>
                <a:spcPts val="0"/>
              </a:spcBef>
              <a:spcAft>
                <a:spcPts val="0"/>
              </a:spcAft>
              <a:buSzPts val="2400"/>
              <a:buNone/>
              <a:defRPr/>
            </a:lvl3pPr>
            <a:lvl4pPr lvl="3" rtl="0" algn="r">
              <a:spcBef>
                <a:spcPts val="0"/>
              </a:spcBef>
              <a:spcAft>
                <a:spcPts val="0"/>
              </a:spcAft>
              <a:buSzPts val="2400"/>
              <a:buNone/>
              <a:defRPr/>
            </a:lvl4pPr>
            <a:lvl5pPr lvl="4" rtl="0" algn="r">
              <a:spcBef>
                <a:spcPts val="0"/>
              </a:spcBef>
              <a:spcAft>
                <a:spcPts val="0"/>
              </a:spcAft>
              <a:buSzPts val="2400"/>
              <a:buNone/>
              <a:defRPr/>
            </a:lvl5pPr>
            <a:lvl6pPr lvl="5" rtl="0" algn="r">
              <a:spcBef>
                <a:spcPts val="0"/>
              </a:spcBef>
              <a:spcAft>
                <a:spcPts val="0"/>
              </a:spcAft>
              <a:buSzPts val="2400"/>
              <a:buNone/>
              <a:defRPr/>
            </a:lvl6pPr>
            <a:lvl7pPr lvl="6" rtl="0" algn="r">
              <a:spcBef>
                <a:spcPts val="0"/>
              </a:spcBef>
              <a:spcAft>
                <a:spcPts val="0"/>
              </a:spcAft>
              <a:buSzPts val="2400"/>
              <a:buNone/>
              <a:defRPr/>
            </a:lvl7pPr>
            <a:lvl8pPr lvl="7" rtl="0" algn="r">
              <a:spcBef>
                <a:spcPts val="0"/>
              </a:spcBef>
              <a:spcAft>
                <a:spcPts val="0"/>
              </a:spcAft>
              <a:buSzPts val="2400"/>
              <a:buNone/>
              <a:defRPr/>
            </a:lvl8pPr>
            <a:lvl9pPr lvl="8" rtl="0" algn="r">
              <a:spcBef>
                <a:spcPts val="0"/>
              </a:spcBef>
              <a:spcAft>
                <a:spcPts val="0"/>
              </a:spcAft>
              <a:buSzPts val="2400"/>
              <a:buNone/>
              <a:defRPr/>
            </a:lvl9pPr>
          </a:lstStyle>
          <a:p/>
        </p:txBody>
      </p:sp>
      <p:cxnSp>
        <p:nvCxnSpPr>
          <p:cNvPr id="60" name="Google Shape;60;p13"/>
          <p:cNvCxnSpPr/>
          <p:nvPr/>
        </p:nvCxnSpPr>
        <p:spPr>
          <a:xfrm rot="10800000">
            <a:off x="6745300" y="370188"/>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61" name="Google Shape;61;p13"/>
          <p:cNvCxnSpPr/>
          <p:nvPr/>
        </p:nvCxnSpPr>
        <p:spPr>
          <a:xfrm rot="10800000">
            <a:off x="6745300" y="1128413"/>
            <a:ext cx="1209600" cy="0"/>
          </a:xfrm>
          <a:prstGeom prst="straightConnector1">
            <a:avLst/>
          </a:prstGeom>
          <a:noFill/>
          <a:ln cap="flat" cmpd="sng" w="9525">
            <a:solidFill>
              <a:srgbClr val="79D8B9"/>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with infographic 1 1 1">
  <p:cSld name="TITLE_AND_BODY_4_1_1_1_1">
    <p:spTree>
      <p:nvGrpSpPr>
        <p:cNvPr id="62" name="Shape 62"/>
        <p:cNvGrpSpPr/>
        <p:nvPr/>
      </p:nvGrpSpPr>
      <p:grpSpPr>
        <a:xfrm>
          <a:off x="0" y="0"/>
          <a:ext cx="0" cy="0"/>
          <a:chOff x="0" y="0"/>
          <a:chExt cx="0" cy="0"/>
        </a:xfrm>
      </p:grpSpPr>
      <p:sp>
        <p:nvSpPr>
          <p:cNvPr id="63" name="Google Shape;63;p14"/>
          <p:cNvSpPr txBox="1"/>
          <p:nvPr>
            <p:ph type="title"/>
          </p:nvPr>
        </p:nvSpPr>
        <p:spPr>
          <a:xfrm flipH="1">
            <a:off x="553000" y="448150"/>
            <a:ext cx="7542600" cy="482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2400"/>
              <a:buFont typeface="Roboto"/>
              <a:buNone/>
              <a:defRPr b="0">
                <a:solidFill>
                  <a:srgbClr val="434343"/>
                </a:solidFill>
                <a:latin typeface="Roboto"/>
                <a:ea typeface="Roboto"/>
                <a:cs typeface="Roboto"/>
                <a:sym typeface="Roboto"/>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cxnSp>
        <p:nvCxnSpPr>
          <p:cNvPr id="64" name="Google Shape;64;p14"/>
          <p:cNvCxnSpPr/>
          <p:nvPr/>
        </p:nvCxnSpPr>
        <p:spPr>
          <a:xfrm>
            <a:off x="693700" y="370188"/>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65" name="Google Shape;65;p14"/>
          <p:cNvCxnSpPr/>
          <p:nvPr/>
        </p:nvCxnSpPr>
        <p:spPr>
          <a:xfrm>
            <a:off x="693700" y="1128413"/>
            <a:ext cx="1209600" cy="0"/>
          </a:xfrm>
          <a:prstGeom prst="straightConnector1">
            <a:avLst/>
          </a:prstGeom>
          <a:noFill/>
          <a:ln cap="flat" cmpd="sng" w="9525">
            <a:solidFill>
              <a:srgbClr val="79D8B9"/>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2 columns slide">
  <p:cSld name="TITLE_AND_TWO_COLUMNS_3">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2">
            <a:alphaModFix/>
          </a:blip>
          <a:srcRect b="-24886" l="16821" r="16874" t="11610"/>
          <a:stretch/>
        </p:blipFill>
        <p:spPr>
          <a:xfrm rot="10800000">
            <a:off x="0" y="-22274"/>
            <a:ext cx="4578550" cy="5213399"/>
          </a:xfrm>
          <a:prstGeom prst="rect">
            <a:avLst/>
          </a:prstGeom>
          <a:noFill/>
          <a:ln>
            <a:noFill/>
          </a:ln>
        </p:spPr>
      </p:pic>
      <p:sp>
        <p:nvSpPr>
          <p:cNvPr id="68" name="Google Shape;68;p15"/>
          <p:cNvSpPr/>
          <p:nvPr/>
        </p:nvSpPr>
        <p:spPr>
          <a:xfrm>
            <a:off x="456710" y="2257575"/>
            <a:ext cx="3639900" cy="2388000"/>
          </a:xfrm>
          <a:prstGeom prst="rect">
            <a:avLst/>
          </a:prstGeom>
          <a:solidFill>
            <a:srgbClr val="EDEDEB">
              <a:alpha val="47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9" name="Google Shape;69;p15"/>
          <p:cNvSpPr/>
          <p:nvPr/>
        </p:nvSpPr>
        <p:spPr>
          <a:xfrm>
            <a:off x="4572000" y="-23850"/>
            <a:ext cx="4610400" cy="5191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5028750" y="2257575"/>
            <a:ext cx="3640200" cy="2388000"/>
          </a:xfrm>
          <a:prstGeom prst="rect">
            <a:avLst/>
          </a:prstGeom>
          <a:solidFill>
            <a:srgbClr val="666666">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EFEFEF"/>
              </a:solidFill>
            </a:endParaRPr>
          </a:p>
        </p:txBody>
      </p:sp>
      <p:sp>
        <p:nvSpPr>
          <p:cNvPr id="71" name="Google Shape;71;p15"/>
          <p:cNvSpPr txBox="1"/>
          <p:nvPr>
            <p:ph type="title"/>
          </p:nvPr>
        </p:nvSpPr>
        <p:spPr>
          <a:xfrm>
            <a:off x="5095425" y="557900"/>
            <a:ext cx="3411600" cy="86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2400"/>
              <a:buNone/>
              <a:defRPr>
                <a:solidFill>
                  <a:srgbClr val="FFFFFF"/>
                </a:solidFill>
              </a:defRPr>
            </a:lvl1pPr>
            <a:lvl2pPr lvl="1" rtl="0" algn="r">
              <a:lnSpc>
                <a:spcPct val="100000"/>
              </a:lnSpc>
              <a:spcBef>
                <a:spcPts val="0"/>
              </a:spcBef>
              <a:spcAft>
                <a:spcPts val="0"/>
              </a:spcAft>
              <a:buClr>
                <a:srgbClr val="FFFFFF"/>
              </a:buClr>
              <a:buSzPts val="2400"/>
              <a:buNone/>
              <a:defRPr>
                <a:solidFill>
                  <a:srgbClr val="FFFFFF"/>
                </a:solidFill>
              </a:defRPr>
            </a:lvl2pPr>
            <a:lvl3pPr lvl="2" rtl="0" algn="r">
              <a:lnSpc>
                <a:spcPct val="100000"/>
              </a:lnSpc>
              <a:spcBef>
                <a:spcPts val="0"/>
              </a:spcBef>
              <a:spcAft>
                <a:spcPts val="0"/>
              </a:spcAft>
              <a:buClr>
                <a:srgbClr val="FFFFFF"/>
              </a:buClr>
              <a:buSzPts val="2400"/>
              <a:buNone/>
              <a:defRPr>
                <a:solidFill>
                  <a:srgbClr val="FFFFFF"/>
                </a:solidFill>
              </a:defRPr>
            </a:lvl3pPr>
            <a:lvl4pPr lvl="3" rtl="0" algn="r">
              <a:lnSpc>
                <a:spcPct val="100000"/>
              </a:lnSpc>
              <a:spcBef>
                <a:spcPts val="0"/>
              </a:spcBef>
              <a:spcAft>
                <a:spcPts val="0"/>
              </a:spcAft>
              <a:buClr>
                <a:srgbClr val="FFFFFF"/>
              </a:buClr>
              <a:buSzPts val="2400"/>
              <a:buNone/>
              <a:defRPr>
                <a:solidFill>
                  <a:srgbClr val="FFFFFF"/>
                </a:solidFill>
              </a:defRPr>
            </a:lvl4pPr>
            <a:lvl5pPr lvl="4" rtl="0" algn="r">
              <a:lnSpc>
                <a:spcPct val="100000"/>
              </a:lnSpc>
              <a:spcBef>
                <a:spcPts val="0"/>
              </a:spcBef>
              <a:spcAft>
                <a:spcPts val="0"/>
              </a:spcAft>
              <a:buClr>
                <a:srgbClr val="FFFFFF"/>
              </a:buClr>
              <a:buSzPts val="2400"/>
              <a:buNone/>
              <a:defRPr>
                <a:solidFill>
                  <a:srgbClr val="FFFFFF"/>
                </a:solidFill>
              </a:defRPr>
            </a:lvl5pPr>
            <a:lvl6pPr lvl="5" rtl="0" algn="r">
              <a:lnSpc>
                <a:spcPct val="100000"/>
              </a:lnSpc>
              <a:spcBef>
                <a:spcPts val="0"/>
              </a:spcBef>
              <a:spcAft>
                <a:spcPts val="0"/>
              </a:spcAft>
              <a:buClr>
                <a:srgbClr val="FFFFFF"/>
              </a:buClr>
              <a:buSzPts val="2400"/>
              <a:buNone/>
              <a:defRPr>
                <a:solidFill>
                  <a:srgbClr val="FFFFFF"/>
                </a:solidFill>
              </a:defRPr>
            </a:lvl6pPr>
            <a:lvl7pPr lvl="6" rtl="0" algn="r">
              <a:lnSpc>
                <a:spcPct val="100000"/>
              </a:lnSpc>
              <a:spcBef>
                <a:spcPts val="0"/>
              </a:spcBef>
              <a:spcAft>
                <a:spcPts val="0"/>
              </a:spcAft>
              <a:buClr>
                <a:srgbClr val="FFFFFF"/>
              </a:buClr>
              <a:buSzPts val="2400"/>
              <a:buNone/>
              <a:defRPr>
                <a:solidFill>
                  <a:srgbClr val="FFFFFF"/>
                </a:solidFill>
              </a:defRPr>
            </a:lvl7pPr>
            <a:lvl8pPr lvl="7" rtl="0" algn="r">
              <a:lnSpc>
                <a:spcPct val="100000"/>
              </a:lnSpc>
              <a:spcBef>
                <a:spcPts val="0"/>
              </a:spcBef>
              <a:spcAft>
                <a:spcPts val="0"/>
              </a:spcAft>
              <a:buClr>
                <a:srgbClr val="FFFFFF"/>
              </a:buClr>
              <a:buSzPts val="2400"/>
              <a:buNone/>
              <a:defRPr>
                <a:solidFill>
                  <a:srgbClr val="FFFFFF"/>
                </a:solidFill>
              </a:defRPr>
            </a:lvl8pPr>
            <a:lvl9pPr lvl="8" rtl="0" algn="r">
              <a:lnSpc>
                <a:spcPct val="100000"/>
              </a:lnSpc>
              <a:spcBef>
                <a:spcPts val="0"/>
              </a:spcBef>
              <a:spcAft>
                <a:spcPts val="0"/>
              </a:spcAft>
              <a:buClr>
                <a:srgbClr val="FFFFFF"/>
              </a:buClr>
              <a:buSzPts val="2400"/>
              <a:buNone/>
              <a:defRPr>
                <a:solidFill>
                  <a:srgbClr val="FFFFFF"/>
                </a:solidFill>
              </a:defRPr>
            </a:lvl9pPr>
          </a:lstStyle>
          <a:p/>
        </p:txBody>
      </p:sp>
      <p:sp>
        <p:nvSpPr>
          <p:cNvPr id="72" name="Google Shape;72;p15"/>
          <p:cNvSpPr txBox="1"/>
          <p:nvPr>
            <p:ph idx="1" type="subTitle"/>
          </p:nvPr>
        </p:nvSpPr>
        <p:spPr>
          <a:xfrm>
            <a:off x="722700" y="2685974"/>
            <a:ext cx="3117300" cy="326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None/>
              <a:defRPr b="1" sz="1400">
                <a:solidFill>
                  <a:srgbClr val="434343"/>
                </a:solidFill>
              </a:defRPr>
            </a:lvl1pPr>
            <a:lvl2pPr lvl="1">
              <a:lnSpc>
                <a:spcPct val="100000"/>
              </a:lnSpc>
              <a:spcBef>
                <a:spcPts val="0"/>
              </a:spcBef>
              <a:spcAft>
                <a:spcPts val="0"/>
              </a:spcAft>
              <a:buNone/>
              <a:defRPr b="1" sz="1400">
                <a:solidFill>
                  <a:srgbClr val="434343"/>
                </a:solidFill>
              </a:defRPr>
            </a:lvl2pPr>
            <a:lvl3pPr lvl="2">
              <a:lnSpc>
                <a:spcPct val="100000"/>
              </a:lnSpc>
              <a:spcBef>
                <a:spcPts val="0"/>
              </a:spcBef>
              <a:spcAft>
                <a:spcPts val="0"/>
              </a:spcAft>
              <a:buNone/>
              <a:defRPr b="1" sz="1400">
                <a:solidFill>
                  <a:srgbClr val="434343"/>
                </a:solidFill>
              </a:defRPr>
            </a:lvl3pPr>
            <a:lvl4pPr lvl="3">
              <a:lnSpc>
                <a:spcPct val="100000"/>
              </a:lnSpc>
              <a:spcBef>
                <a:spcPts val="0"/>
              </a:spcBef>
              <a:spcAft>
                <a:spcPts val="0"/>
              </a:spcAft>
              <a:buNone/>
              <a:defRPr b="1" sz="1400">
                <a:solidFill>
                  <a:srgbClr val="434343"/>
                </a:solidFill>
              </a:defRPr>
            </a:lvl4pPr>
            <a:lvl5pPr lvl="4">
              <a:lnSpc>
                <a:spcPct val="100000"/>
              </a:lnSpc>
              <a:spcBef>
                <a:spcPts val="0"/>
              </a:spcBef>
              <a:spcAft>
                <a:spcPts val="0"/>
              </a:spcAft>
              <a:buNone/>
              <a:defRPr b="1" sz="1400">
                <a:solidFill>
                  <a:srgbClr val="434343"/>
                </a:solidFill>
              </a:defRPr>
            </a:lvl5pPr>
            <a:lvl6pPr lvl="5">
              <a:lnSpc>
                <a:spcPct val="100000"/>
              </a:lnSpc>
              <a:spcBef>
                <a:spcPts val="0"/>
              </a:spcBef>
              <a:spcAft>
                <a:spcPts val="0"/>
              </a:spcAft>
              <a:buNone/>
              <a:defRPr b="1" sz="1400">
                <a:solidFill>
                  <a:srgbClr val="434343"/>
                </a:solidFill>
              </a:defRPr>
            </a:lvl6pPr>
            <a:lvl7pPr lvl="6">
              <a:lnSpc>
                <a:spcPct val="100000"/>
              </a:lnSpc>
              <a:spcBef>
                <a:spcPts val="0"/>
              </a:spcBef>
              <a:spcAft>
                <a:spcPts val="0"/>
              </a:spcAft>
              <a:buNone/>
              <a:defRPr b="1" sz="1400">
                <a:solidFill>
                  <a:srgbClr val="434343"/>
                </a:solidFill>
              </a:defRPr>
            </a:lvl7pPr>
            <a:lvl8pPr lvl="7">
              <a:lnSpc>
                <a:spcPct val="100000"/>
              </a:lnSpc>
              <a:spcBef>
                <a:spcPts val="0"/>
              </a:spcBef>
              <a:spcAft>
                <a:spcPts val="0"/>
              </a:spcAft>
              <a:buNone/>
              <a:defRPr b="1" sz="1400">
                <a:solidFill>
                  <a:srgbClr val="434343"/>
                </a:solidFill>
              </a:defRPr>
            </a:lvl8pPr>
            <a:lvl9pPr lvl="8">
              <a:lnSpc>
                <a:spcPct val="100000"/>
              </a:lnSpc>
              <a:spcBef>
                <a:spcPts val="0"/>
              </a:spcBef>
              <a:spcAft>
                <a:spcPts val="0"/>
              </a:spcAft>
              <a:buNone/>
              <a:defRPr b="1" sz="1400">
                <a:solidFill>
                  <a:srgbClr val="434343"/>
                </a:solidFill>
              </a:defRPr>
            </a:lvl9pPr>
          </a:lstStyle>
          <a:p/>
        </p:txBody>
      </p:sp>
      <p:sp>
        <p:nvSpPr>
          <p:cNvPr id="73" name="Google Shape;73;p15"/>
          <p:cNvSpPr txBox="1"/>
          <p:nvPr>
            <p:ph idx="2" type="subTitle"/>
          </p:nvPr>
        </p:nvSpPr>
        <p:spPr>
          <a:xfrm>
            <a:off x="5313900" y="2685974"/>
            <a:ext cx="3117300" cy="32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sz="1400">
                <a:solidFill>
                  <a:srgbClr val="79D8B9"/>
                </a:solidFill>
              </a:defRPr>
            </a:lvl1pPr>
            <a:lvl2pPr lvl="1" rtl="0">
              <a:lnSpc>
                <a:spcPct val="100000"/>
              </a:lnSpc>
              <a:spcBef>
                <a:spcPts val="0"/>
              </a:spcBef>
              <a:spcAft>
                <a:spcPts val="0"/>
              </a:spcAft>
              <a:buNone/>
              <a:defRPr b="1" sz="1400">
                <a:solidFill>
                  <a:srgbClr val="79D8B9"/>
                </a:solidFill>
              </a:defRPr>
            </a:lvl2pPr>
            <a:lvl3pPr lvl="2" rtl="0">
              <a:lnSpc>
                <a:spcPct val="100000"/>
              </a:lnSpc>
              <a:spcBef>
                <a:spcPts val="0"/>
              </a:spcBef>
              <a:spcAft>
                <a:spcPts val="0"/>
              </a:spcAft>
              <a:buNone/>
              <a:defRPr b="1" sz="1400">
                <a:solidFill>
                  <a:srgbClr val="79D8B9"/>
                </a:solidFill>
              </a:defRPr>
            </a:lvl3pPr>
            <a:lvl4pPr lvl="3" rtl="0">
              <a:lnSpc>
                <a:spcPct val="100000"/>
              </a:lnSpc>
              <a:spcBef>
                <a:spcPts val="0"/>
              </a:spcBef>
              <a:spcAft>
                <a:spcPts val="0"/>
              </a:spcAft>
              <a:buNone/>
              <a:defRPr b="1" sz="1400">
                <a:solidFill>
                  <a:srgbClr val="79D8B9"/>
                </a:solidFill>
              </a:defRPr>
            </a:lvl4pPr>
            <a:lvl5pPr lvl="4" rtl="0">
              <a:lnSpc>
                <a:spcPct val="100000"/>
              </a:lnSpc>
              <a:spcBef>
                <a:spcPts val="0"/>
              </a:spcBef>
              <a:spcAft>
                <a:spcPts val="0"/>
              </a:spcAft>
              <a:buNone/>
              <a:defRPr b="1" sz="1400">
                <a:solidFill>
                  <a:srgbClr val="79D8B9"/>
                </a:solidFill>
              </a:defRPr>
            </a:lvl5pPr>
            <a:lvl6pPr lvl="5" rtl="0">
              <a:lnSpc>
                <a:spcPct val="100000"/>
              </a:lnSpc>
              <a:spcBef>
                <a:spcPts val="0"/>
              </a:spcBef>
              <a:spcAft>
                <a:spcPts val="0"/>
              </a:spcAft>
              <a:buNone/>
              <a:defRPr b="1" sz="1400">
                <a:solidFill>
                  <a:srgbClr val="79D8B9"/>
                </a:solidFill>
              </a:defRPr>
            </a:lvl6pPr>
            <a:lvl7pPr lvl="6" rtl="0">
              <a:lnSpc>
                <a:spcPct val="100000"/>
              </a:lnSpc>
              <a:spcBef>
                <a:spcPts val="0"/>
              </a:spcBef>
              <a:spcAft>
                <a:spcPts val="0"/>
              </a:spcAft>
              <a:buNone/>
              <a:defRPr b="1" sz="1400">
                <a:solidFill>
                  <a:srgbClr val="79D8B9"/>
                </a:solidFill>
              </a:defRPr>
            </a:lvl7pPr>
            <a:lvl8pPr lvl="7" rtl="0">
              <a:lnSpc>
                <a:spcPct val="100000"/>
              </a:lnSpc>
              <a:spcBef>
                <a:spcPts val="0"/>
              </a:spcBef>
              <a:spcAft>
                <a:spcPts val="0"/>
              </a:spcAft>
              <a:buNone/>
              <a:defRPr b="1" sz="1400">
                <a:solidFill>
                  <a:srgbClr val="79D8B9"/>
                </a:solidFill>
              </a:defRPr>
            </a:lvl8pPr>
            <a:lvl9pPr lvl="8" rtl="0">
              <a:lnSpc>
                <a:spcPct val="100000"/>
              </a:lnSpc>
              <a:spcBef>
                <a:spcPts val="0"/>
              </a:spcBef>
              <a:spcAft>
                <a:spcPts val="0"/>
              </a:spcAft>
              <a:buNone/>
              <a:defRPr b="1" sz="1400">
                <a:solidFill>
                  <a:srgbClr val="79D8B9"/>
                </a:solidFill>
              </a:defRPr>
            </a:lvl9pPr>
          </a:lstStyle>
          <a:p/>
        </p:txBody>
      </p:sp>
      <p:sp>
        <p:nvSpPr>
          <p:cNvPr id="74" name="Google Shape;74;p15"/>
          <p:cNvSpPr txBox="1"/>
          <p:nvPr>
            <p:ph idx="3" type="subTitle"/>
          </p:nvPr>
        </p:nvSpPr>
        <p:spPr>
          <a:xfrm>
            <a:off x="722700" y="3012675"/>
            <a:ext cx="31173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75" name="Google Shape;75;p15"/>
          <p:cNvSpPr txBox="1"/>
          <p:nvPr>
            <p:ph idx="4" type="subTitle"/>
          </p:nvPr>
        </p:nvSpPr>
        <p:spPr>
          <a:xfrm>
            <a:off x="5313900" y="3012675"/>
            <a:ext cx="31173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extLst>
    <p:ext uri="{DCECCB84-F9BA-43D5-87BE-67443E8EF086}">
      <p15:sldGuideLst>
        <p15:guide id="1" pos="2880">
          <p15:clr>
            <a:srgbClr val="F9AD4C"/>
          </p15:clr>
        </p15:guide>
        <p15:guide id="2" orient="horz" pos="2065">
          <p15:clr>
            <a:srgbClr val="F9AD4C"/>
          </p15:clr>
        </p15:guide>
        <p15:guide id="3" pos="4332">
          <p15:clr>
            <a:srgbClr val="F9AD4C"/>
          </p15:clr>
        </p15:guide>
        <p15:guide id="4" pos="1440">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3 columns slide">
  <p:cSld name="TITLE_AND_TWO_COLUMNS_1">
    <p:spTree>
      <p:nvGrpSpPr>
        <p:cNvPr id="76" name="Shape 76"/>
        <p:cNvGrpSpPr/>
        <p:nvPr/>
      </p:nvGrpSpPr>
      <p:grpSpPr>
        <a:xfrm>
          <a:off x="0" y="0"/>
          <a:ext cx="0" cy="0"/>
          <a:chOff x="0" y="0"/>
          <a:chExt cx="0" cy="0"/>
        </a:xfrm>
      </p:grpSpPr>
      <p:sp>
        <p:nvSpPr>
          <p:cNvPr id="77" name="Google Shape;77;p16"/>
          <p:cNvSpPr txBox="1"/>
          <p:nvPr>
            <p:ph type="title"/>
          </p:nvPr>
        </p:nvSpPr>
        <p:spPr>
          <a:xfrm>
            <a:off x="762000" y="928125"/>
            <a:ext cx="6684300" cy="482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34343"/>
              </a:buClr>
              <a:buSzPts val="2400"/>
              <a:buNone/>
              <a:defRPr>
                <a:solidFill>
                  <a:srgbClr val="434343"/>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8" name="Google Shape;78;p16"/>
          <p:cNvSpPr txBox="1"/>
          <p:nvPr>
            <p:ph idx="1" type="subTitle"/>
          </p:nvPr>
        </p:nvSpPr>
        <p:spPr>
          <a:xfrm>
            <a:off x="762000" y="1885600"/>
            <a:ext cx="2086200" cy="306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434343"/>
                </a:solidFill>
              </a:defRPr>
            </a:lvl1pPr>
            <a:lvl2pPr lvl="1" rtl="0">
              <a:spcBef>
                <a:spcPts val="0"/>
              </a:spcBef>
              <a:spcAft>
                <a:spcPts val="0"/>
              </a:spcAft>
              <a:buNone/>
              <a:defRPr b="1" sz="1400">
                <a:solidFill>
                  <a:srgbClr val="434343"/>
                </a:solidFill>
              </a:defRPr>
            </a:lvl2pPr>
            <a:lvl3pPr lvl="2" rtl="0">
              <a:spcBef>
                <a:spcPts val="0"/>
              </a:spcBef>
              <a:spcAft>
                <a:spcPts val="0"/>
              </a:spcAft>
              <a:buNone/>
              <a:defRPr b="1" sz="1400">
                <a:solidFill>
                  <a:srgbClr val="434343"/>
                </a:solidFill>
              </a:defRPr>
            </a:lvl3pPr>
            <a:lvl4pPr lvl="3" rtl="0">
              <a:spcBef>
                <a:spcPts val="0"/>
              </a:spcBef>
              <a:spcAft>
                <a:spcPts val="0"/>
              </a:spcAft>
              <a:buNone/>
              <a:defRPr b="1" sz="1400">
                <a:solidFill>
                  <a:srgbClr val="434343"/>
                </a:solidFill>
              </a:defRPr>
            </a:lvl4pPr>
            <a:lvl5pPr lvl="4" rtl="0">
              <a:spcBef>
                <a:spcPts val="0"/>
              </a:spcBef>
              <a:spcAft>
                <a:spcPts val="0"/>
              </a:spcAft>
              <a:buNone/>
              <a:defRPr b="1" sz="1400">
                <a:solidFill>
                  <a:srgbClr val="434343"/>
                </a:solidFill>
              </a:defRPr>
            </a:lvl5pPr>
            <a:lvl6pPr lvl="5" rtl="0">
              <a:spcBef>
                <a:spcPts val="0"/>
              </a:spcBef>
              <a:spcAft>
                <a:spcPts val="0"/>
              </a:spcAft>
              <a:buNone/>
              <a:defRPr b="1" sz="1400">
                <a:solidFill>
                  <a:srgbClr val="434343"/>
                </a:solidFill>
              </a:defRPr>
            </a:lvl6pPr>
            <a:lvl7pPr lvl="6" rtl="0">
              <a:spcBef>
                <a:spcPts val="0"/>
              </a:spcBef>
              <a:spcAft>
                <a:spcPts val="0"/>
              </a:spcAft>
              <a:buNone/>
              <a:defRPr b="1" sz="1400">
                <a:solidFill>
                  <a:srgbClr val="434343"/>
                </a:solidFill>
              </a:defRPr>
            </a:lvl7pPr>
            <a:lvl8pPr lvl="7" rtl="0">
              <a:spcBef>
                <a:spcPts val="0"/>
              </a:spcBef>
              <a:spcAft>
                <a:spcPts val="0"/>
              </a:spcAft>
              <a:buNone/>
              <a:defRPr b="1" sz="1400">
                <a:solidFill>
                  <a:srgbClr val="434343"/>
                </a:solidFill>
              </a:defRPr>
            </a:lvl8pPr>
            <a:lvl9pPr lvl="8" rtl="0">
              <a:spcBef>
                <a:spcPts val="0"/>
              </a:spcBef>
              <a:spcAft>
                <a:spcPts val="0"/>
              </a:spcAft>
              <a:buNone/>
              <a:defRPr b="1" sz="1400">
                <a:solidFill>
                  <a:srgbClr val="434343"/>
                </a:solidFill>
              </a:defRPr>
            </a:lvl9pPr>
          </a:lstStyle>
          <a:p/>
        </p:txBody>
      </p:sp>
      <p:sp>
        <p:nvSpPr>
          <p:cNvPr id="79" name="Google Shape;79;p16"/>
          <p:cNvSpPr txBox="1"/>
          <p:nvPr>
            <p:ph idx="2" type="subTitle"/>
          </p:nvPr>
        </p:nvSpPr>
        <p:spPr>
          <a:xfrm>
            <a:off x="3488700" y="1885600"/>
            <a:ext cx="2166600" cy="306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434343"/>
                </a:solidFill>
              </a:defRPr>
            </a:lvl1pPr>
            <a:lvl2pPr lvl="1" rtl="0">
              <a:spcBef>
                <a:spcPts val="0"/>
              </a:spcBef>
              <a:spcAft>
                <a:spcPts val="0"/>
              </a:spcAft>
              <a:buNone/>
              <a:defRPr b="1" sz="1400">
                <a:solidFill>
                  <a:srgbClr val="434343"/>
                </a:solidFill>
              </a:defRPr>
            </a:lvl2pPr>
            <a:lvl3pPr lvl="2" rtl="0">
              <a:spcBef>
                <a:spcPts val="0"/>
              </a:spcBef>
              <a:spcAft>
                <a:spcPts val="0"/>
              </a:spcAft>
              <a:buNone/>
              <a:defRPr b="1" sz="1400">
                <a:solidFill>
                  <a:srgbClr val="434343"/>
                </a:solidFill>
              </a:defRPr>
            </a:lvl3pPr>
            <a:lvl4pPr lvl="3" rtl="0">
              <a:spcBef>
                <a:spcPts val="0"/>
              </a:spcBef>
              <a:spcAft>
                <a:spcPts val="0"/>
              </a:spcAft>
              <a:buNone/>
              <a:defRPr b="1" sz="1400">
                <a:solidFill>
                  <a:srgbClr val="434343"/>
                </a:solidFill>
              </a:defRPr>
            </a:lvl4pPr>
            <a:lvl5pPr lvl="4" rtl="0">
              <a:spcBef>
                <a:spcPts val="0"/>
              </a:spcBef>
              <a:spcAft>
                <a:spcPts val="0"/>
              </a:spcAft>
              <a:buNone/>
              <a:defRPr b="1" sz="1400">
                <a:solidFill>
                  <a:srgbClr val="434343"/>
                </a:solidFill>
              </a:defRPr>
            </a:lvl5pPr>
            <a:lvl6pPr lvl="5" rtl="0">
              <a:spcBef>
                <a:spcPts val="0"/>
              </a:spcBef>
              <a:spcAft>
                <a:spcPts val="0"/>
              </a:spcAft>
              <a:buNone/>
              <a:defRPr b="1" sz="1400">
                <a:solidFill>
                  <a:srgbClr val="434343"/>
                </a:solidFill>
              </a:defRPr>
            </a:lvl6pPr>
            <a:lvl7pPr lvl="6" rtl="0">
              <a:spcBef>
                <a:spcPts val="0"/>
              </a:spcBef>
              <a:spcAft>
                <a:spcPts val="0"/>
              </a:spcAft>
              <a:buNone/>
              <a:defRPr b="1" sz="1400">
                <a:solidFill>
                  <a:srgbClr val="434343"/>
                </a:solidFill>
              </a:defRPr>
            </a:lvl7pPr>
            <a:lvl8pPr lvl="7" rtl="0">
              <a:spcBef>
                <a:spcPts val="0"/>
              </a:spcBef>
              <a:spcAft>
                <a:spcPts val="0"/>
              </a:spcAft>
              <a:buNone/>
              <a:defRPr b="1" sz="1400">
                <a:solidFill>
                  <a:srgbClr val="434343"/>
                </a:solidFill>
              </a:defRPr>
            </a:lvl8pPr>
            <a:lvl9pPr lvl="8" rtl="0">
              <a:spcBef>
                <a:spcPts val="0"/>
              </a:spcBef>
              <a:spcAft>
                <a:spcPts val="0"/>
              </a:spcAft>
              <a:buNone/>
              <a:defRPr b="1" sz="1400">
                <a:solidFill>
                  <a:srgbClr val="434343"/>
                </a:solidFill>
              </a:defRPr>
            </a:lvl9pPr>
          </a:lstStyle>
          <a:p/>
        </p:txBody>
      </p:sp>
      <p:sp>
        <p:nvSpPr>
          <p:cNvPr id="80" name="Google Shape;80;p16"/>
          <p:cNvSpPr txBox="1"/>
          <p:nvPr>
            <p:ph idx="3" type="subTitle"/>
          </p:nvPr>
        </p:nvSpPr>
        <p:spPr>
          <a:xfrm>
            <a:off x="6215400" y="1885600"/>
            <a:ext cx="2166600" cy="3066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434343"/>
                </a:solidFill>
              </a:defRPr>
            </a:lvl1pPr>
            <a:lvl2pPr lvl="1" rtl="0">
              <a:spcBef>
                <a:spcPts val="0"/>
              </a:spcBef>
              <a:spcAft>
                <a:spcPts val="0"/>
              </a:spcAft>
              <a:buNone/>
              <a:defRPr b="1" sz="1400">
                <a:solidFill>
                  <a:srgbClr val="434343"/>
                </a:solidFill>
              </a:defRPr>
            </a:lvl2pPr>
            <a:lvl3pPr lvl="2" rtl="0">
              <a:spcBef>
                <a:spcPts val="0"/>
              </a:spcBef>
              <a:spcAft>
                <a:spcPts val="0"/>
              </a:spcAft>
              <a:buNone/>
              <a:defRPr b="1" sz="1400">
                <a:solidFill>
                  <a:srgbClr val="434343"/>
                </a:solidFill>
              </a:defRPr>
            </a:lvl3pPr>
            <a:lvl4pPr lvl="3" rtl="0">
              <a:spcBef>
                <a:spcPts val="0"/>
              </a:spcBef>
              <a:spcAft>
                <a:spcPts val="0"/>
              </a:spcAft>
              <a:buNone/>
              <a:defRPr b="1" sz="1400">
                <a:solidFill>
                  <a:srgbClr val="434343"/>
                </a:solidFill>
              </a:defRPr>
            </a:lvl4pPr>
            <a:lvl5pPr lvl="4" rtl="0">
              <a:spcBef>
                <a:spcPts val="0"/>
              </a:spcBef>
              <a:spcAft>
                <a:spcPts val="0"/>
              </a:spcAft>
              <a:buNone/>
              <a:defRPr b="1" sz="1400">
                <a:solidFill>
                  <a:srgbClr val="434343"/>
                </a:solidFill>
              </a:defRPr>
            </a:lvl5pPr>
            <a:lvl6pPr lvl="5" rtl="0">
              <a:spcBef>
                <a:spcPts val="0"/>
              </a:spcBef>
              <a:spcAft>
                <a:spcPts val="0"/>
              </a:spcAft>
              <a:buNone/>
              <a:defRPr b="1" sz="1400">
                <a:solidFill>
                  <a:srgbClr val="434343"/>
                </a:solidFill>
              </a:defRPr>
            </a:lvl6pPr>
            <a:lvl7pPr lvl="6" rtl="0">
              <a:spcBef>
                <a:spcPts val="0"/>
              </a:spcBef>
              <a:spcAft>
                <a:spcPts val="0"/>
              </a:spcAft>
              <a:buNone/>
              <a:defRPr b="1" sz="1400">
                <a:solidFill>
                  <a:srgbClr val="434343"/>
                </a:solidFill>
              </a:defRPr>
            </a:lvl7pPr>
            <a:lvl8pPr lvl="7" rtl="0">
              <a:spcBef>
                <a:spcPts val="0"/>
              </a:spcBef>
              <a:spcAft>
                <a:spcPts val="0"/>
              </a:spcAft>
              <a:buNone/>
              <a:defRPr b="1" sz="1400">
                <a:solidFill>
                  <a:srgbClr val="434343"/>
                </a:solidFill>
              </a:defRPr>
            </a:lvl8pPr>
            <a:lvl9pPr lvl="8" rtl="0">
              <a:spcBef>
                <a:spcPts val="0"/>
              </a:spcBef>
              <a:spcAft>
                <a:spcPts val="0"/>
              </a:spcAft>
              <a:buNone/>
              <a:defRPr b="1" sz="1400">
                <a:solidFill>
                  <a:srgbClr val="434343"/>
                </a:solidFill>
              </a:defRPr>
            </a:lvl9pPr>
          </a:lstStyle>
          <a:p/>
        </p:txBody>
      </p:sp>
      <p:sp>
        <p:nvSpPr>
          <p:cNvPr id="81" name="Google Shape;81;p16"/>
          <p:cNvSpPr/>
          <p:nvPr/>
        </p:nvSpPr>
        <p:spPr>
          <a:xfrm rot="5400000">
            <a:off x="4268850" y="3754512"/>
            <a:ext cx="606300" cy="2171700"/>
          </a:xfrm>
          <a:prstGeom prst="rect">
            <a:avLst/>
          </a:prstGeom>
          <a:solidFill>
            <a:srgbClr val="1473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rot="5400000">
            <a:off x="1544700" y="3754512"/>
            <a:ext cx="606300" cy="2171700"/>
          </a:xfrm>
          <a:prstGeom prst="rect">
            <a:avLst/>
          </a:prstGeom>
          <a:solidFill>
            <a:srgbClr val="1351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rot="5400000">
            <a:off x="6993000" y="3754512"/>
            <a:ext cx="606300" cy="2171700"/>
          </a:xfrm>
          <a:prstGeom prst="rect">
            <a:avLst/>
          </a:prstGeom>
          <a:solidFill>
            <a:srgbClr val="23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16"/>
          <p:cNvCxnSpPr/>
          <p:nvPr/>
        </p:nvCxnSpPr>
        <p:spPr>
          <a:xfrm rot="10800000">
            <a:off x="860475" y="2273994"/>
            <a:ext cx="1209600" cy="0"/>
          </a:xfrm>
          <a:prstGeom prst="straightConnector1">
            <a:avLst/>
          </a:prstGeom>
          <a:noFill/>
          <a:ln cap="flat" cmpd="sng" w="9525">
            <a:solidFill>
              <a:srgbClr val="135158"/>
            </a:solidFill>
            <a:prstDash val="solid"/>
            <a:round/>
            <a:headEnd len="med" w="med" type="none"/>
            <a:tailEnd len="med" w="med" type="none"/>
          </a:ln>
        </p:spPr>
      </p:cxnSp>
      <p:cxnSp>
        <p:nvCxnSpPr>
          <p:cNvPr id="85" name="Google Shape;85;p16"/>
          <p:cNvCxnSpPr/>
          <p:nvPr/>
        </p:nvCxnSpPr>
        <p:spPr>
          <a:xfrm rot="10800000">
            <a:off x="3576425" y="2273994"/>
            <a:ext cx="1209600" cy="0"/>
          </a:xfrm>
          <a:prstGeom prst="straightConnector1">
            <a:avLst/>
          </a:prstGeom>
          <a:noFill/>
          <a:ln cap="flat" cmpd="sng" w="9525">
            <a:solidFill>
              <a:srgbClr val="14736A"/>
            </a:solidFill>
            <a:prstDash val="solid"/>
            <a:round/>
            <a:headEnd len="med" w="med" type="none"/>
            <a:tailEnd len="med" w="med" type="none"/>
          </a:ln>
        </p:spPr>
      </p:cxnSp>
      <p:cxnSp>
        <p:nvCxnSpPr>
          <p:cNvPr id="86" name="Google Shape;86;p16"/>
          <p:cNvCxnSpPr/>
          <p:nvPr/>
        </p:nvCxnSpPr>
        <p:spPr>
          <a:xfrm rot="10800000">
            <a:off x="6294275" y="2273994"/>
            <a:ext cx="1209600" cy="0"/>
          </a:xfrm>
          <a:prstGeom prst="straightConnector1">
            <a:avLst/>
          </a:prstGeom>
          <a:noFill/>
          <a:ln cap="flat" cmpd="sng" w="9525">
            <a:solidFill>
              <a:srgbClr val="23AA89"/>
            </a:solidFill>
            <a:prstDash val="solid"/>
            <a:round/>
            <a:headEnd len="med" w="med" type="none"/>
            <a:tailEnd len="med" w="med" type="none"/>
          </a:ln>
        </p:spPr>
      </p:cxnSp>
      <p:sp>
        <p:nvSpPr>
          <p:cNvPr id="87" name="Google Shape;87;p16"/>
          <p:cNvSpPr txBox="1"/>
          <p:nvPr>
            <p:ph idx="4" type="subTitle"/>
          </p:nvPr>
        </p:nvSpPr>
        <p:spPr>
          <a:xfrm>
            <a:off x="762000" y="2506300"/>
            <a:ext cx="2086200" cy="1730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88" name="Google Shape;88;p16"/>
          <p:cNvSpPr txBox="1"/>
          <p:nvPr>
            <p:ph idx="5" type="subTitle"/>
          </p:nvPr>
        </p:nvSpPr>
        <p:spPr>
          <a:xfrm>
            <a:off x="3488700" y="2506300"/>
            <a:ext cx="2086200" cy="1730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89" name="Google Shape;89;p16"/>
          <p:cNvSpPr txBox="1"/>
          <p:nvPr>
            <p:ph idx="6" type="subTitle"/>
          </p:nvPr>
        </p:nvSpPr>
        <p:spPr>
          <a:xfrm>
            <a:off x="6215400" y="2506300"/>
            <a:ext cx="2086200" cy="1730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mp; 3 columns slide">
  <p:cSld name="TITLE_AND_TWO_COLUMNS_1_2">
    <p:spTree>
      <p:nvGrpSpPr>
        <p:cNvPr id="90" name="Shape 90"/>
        <p:cNvGrpSpPr/>
        <p:nvPr/>
      </p:nvGrpSpPr>
      <p:grpSpPr>
        <a:xfrm>
          <a:off x="0" y="0"/>
          <a:ext cx="0" cy="0"/>
          <a:chOff x="0" y="0"/>
          <a:chExt cx="0" cy="0"/>
        </a:xfrm>
      </p:grpSpPr>
      <p:sp>
        <p:nvSpPr>
          <p:cNvPr id="91" name="Google Shape;91;p17"/>
          <p:cNvSpPr/>
          <p:nvPr/>
        </p:nvSpPr>
        <p:spPr>
          <a:xfrm>
            <a:off x="0" y="3690600"/>
            <a:ext cx="9144000" cy="1452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idx="1" type="subTitle"/>
          </p:nvPr>
        </p:nvSpPr>
        <p:spPr>
          <a:xfrm>
            <a:off x="716025" y="3295200"/>
            <a:ext cx="2086200" cy="389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135158"/>
                </a:solidFill>
                <a:latin typeface="Roboto Condensed"/>
                <a:ea typeface="Roboto Condensed"/>
                <a:cs typeface="Roboto Condensed"/>
                <a:sym typeface="Roboto Condensed"/>
              </a:defRPr>
            </a:lvl1pPr>
            <a:lvl2pPr lvl="1" rtl="0" algn="ct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ct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ct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ct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ct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ct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ct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ct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93" name="Google Shape;93;p17"/>
          <p:cNvSpPr txBox="1"/>
          <p:nvPr>
            <p:ph idx="2" type="subTitle"/>
          </p:nvPr>
        </p:nvSpPr>
        <p:spPr>
          <a:xfrm>
            <a:off x="3459725" y="3295200"/>
            <a:ext cx="2166600" cy="389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23AA89"/>
                </a:solidFill>
                <a:latin typeface="Roboto Condensed"/>
                <a:ea typeface="Roboto Condensed"/>
                <a:cs typeface="Roboto Condensed"/>
                <a:sym typeface="Roboto Condensed"/>
              </a:defRPr>
            </a:lvl1pPr>
            <a:lvl2pPr lvl="1" rtl="0" algn="ct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ct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ct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ct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ct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ct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ct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ct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94" name="Google Shape;94;p17"/>
          <p:cNvSpPr txBox="1"/>
          <p:nvPr>
            <p:ph idx="3" type="subTitle"/>
          </p:nvPr>
        </p:nvSpPr>
        <p:spPr>
          <a:xfrm>
            <a:off x="6256250" y="3295200"/>
            <a:ext cx="2166600" cy="3897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solidFill>
                  <a:srgbClr val="23AA89"/>
                </a:solidFill>
                <a:latin typeface="Roboto Condensed"/>
                <a:ea typeface="Roboto Condensed"/>
                <a:cs typeface="Roboto Condensed"/>
                <a:sym typeface="Roboto Condensed"/>
              </a:defRPr>
            </a:lvl1pPr>
            <a:lvl2pPr lvl="1" rtl="0" algn="ct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ct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ct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ct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ct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ct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ct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ct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95" name="Google Shape;95;p17"/>
          <p:cNvSpPr txBox="1"/>
          <p:nvPr>
            <p:ph idx="4" type="subTitle"/>
          </p:nvPr>
        </p:nvSpPr>
        <p:spPr>
          <a:xfrm>
            <a:off x="716025" y="3773875"/>
            <a:ext cx="2086200" cy="102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a:latin typeface="Roboto Condensed"/>
                <a:ea typeface="Roboto Condensed"/>
                <a:cs typeface="Roboto Condensed"/>
                <a:sym typeface="Roboto Condensed"/>
              </a:defRPr>
            </a:lvl2pPr>
            <a:lvl3pPr lvl="2" rtl="0" algn="ctr">
              <a:spcBef>
                <a:spcPts val="0"/>
              </a:spcBef>
              <a:spcAft>
                <a:spcPts val="0"/>
              </a:spcAft>
              <a:buNone/>
              <a:defRPr>
                <a:latin typeface="Roboto Condensed"/>
                <a:ea typeface="Roboto Condensed"/>
                <a:cs typeface="Roboto Condensed"/>
                <a:sym typeface="Roboto Condensed"/>
              </a:defRPr>
            </a:lvl3pPr>
            <a:lvl4pPr lvl="3" rtl="0" algn="ctr">
              <a:spcBef>
                <a:spcPts val="0"/>
              </a:spcBef>
              <a:spcAft>
                <a:spcPts val="0"/>
              </a:spcAft>
              <a:buNone/>
              <a:defRPr>
                <a:latin typeface="Roboto Condensed"/>
                <a:ea typeface="Roboto Condensed"/>
                <a:cs typeface="Roboto Condensed"/>
                <a:sym typeface="Roboto Condensed"/>
              </a:defRPr>
            </a:lvl4pPr>
            <a:lvl5pPr lvl="4" rtl="0" algn="ctr">
              <a:spcBef>
                <a:spcPts val="0"/>
              </a:spcBef>
              <a:spcAft>
                <a:spcPts val="0"/>
              </a:spcAft>
              <a:buNone/>
              <a:defRPr>
                <a:latin typeface="Roboto Condensed"/>
                <a:ea typeface="Roboto Condensed"/>
                <a:cs typeface="Roboto Condensed"/>
                <a:sym typeface="Roboto Condensed"/>
              </a:defRPr>
            </a:lvl5pPr>
            <a:lvl6pPr lvl="5" rtl="0" algn="ctr">
              <a:spcBef>
                <a:spcPts val="0"/>
              </a:spcBef>
              <a:spcAft>
                <a:spcPts val="0"/>
              </a:spcAft>
              <a:buNone/>
              <a:defRPr>
                <a:latin typeface="Roboto Condensed"/>
                <a:ea typeface="Roboto Condensed"/>
                <a:cs typeface="Roboto Condensed"/>
                <a:sym typeface="Roboto Condensed"/>
              </a:defRPr>
            </a:lvl6pPr>
            <a:lvl7pPr lvl="6" rtl="0" algn="ctr">
              <a:spcBef>
                <a:spcPts val="0"/>
              </a:spcBef>
              <a:spcAft>
                <a:spcPts val="0"/>
              </a:spcAft>
              <a:buNone/>
              <a:defRPr>
                <a:latin typeface="Roboto Condensed"/>
                <a:ea typeface="Roboto Condensed"/>
                <a:cs typeface="Roboto Condensed"/>
                <a:sym typeface="Roboto Condensed"/>
              </a:defRPr>
            </a:lvl7pPr>
            <a:lvl8pPr lvl="7" rtl="0" algn="ctr">
              <a:spcBef>
                <a:spcPts val="0"/>
              </a:spcBef>
              <a:spcAft>
                <a:spcPts val="0"/>
              </a:spcAft>
              <a:buNone/>
              <a:defRPr>
                <a:latin typeface="Roboto Condensed"/>
                <a:ea typeface="Roboto Condensed"/>
                <a:cs typeface="Roboto Condensed"/>
                <a:sym typeface="Roboto Condensed"/>
              </a:defRPr>
            </a:lvl8pPr>
            <a:lvl9pPr lvl="8" rtl="0" algn="ctr">
              <a:spcBef>
                <a:spcPts val="0"/>
              </a:spcBef>
              <a:spcAft>
                <a:spcPts val="0"/>
              </a:spcAft>
              <a:buNone/>
              <a:defRPr>
                <a:latin typeface="Roboto Condensed"/>
                <a:ea typeface="Roboto Condensed"/>
                <a:cs typeface="Roboto Condensed"/>
                <a:sym typeface="Roboto Condensed"/>
              </a:defRPr>
            </a:lvl9pPr>
          </a:lstStyle>
          <a:p/>
        </p:txBody>
      </p:sp>
      <p:sp>
        <p:nvSpPr>
          <p:cNvPr id="96" name="Google Shape;96;p17"/>
          <p:cNvSpPr txBox="1"/>
          <p:nvPr>
            <p:ph idx="5" type="subTitle"/>
          </p:nvPr>
        </p:nvSpPr>
        <p:spPr>
          <a:xfrm>
            <a:off x="3459725" y="3773875"/>
            <a:ext cx="2086200" cy="102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a:latin typeface="Roboto Condensed"/>
                <a:ea typeface="Roboto Condensed"/>
                <a:cs typeface="Roboto Condensed"/>
                <a:sym typeface="Roboto Condensed"/>
              </a:defRPr>
            </a:lvl2pPr>
            <a:lvl3pPr lvl="2" rtl="0" algn="ctr">
              <a:spcBef>
                <a:spcPts val="0"/>
              </a:spcBef>
              <a:spcAft>
                <a:spcPts val="0"/>
              </a:spcAft>
              <a:buNone/>
              <a:defRPr>
                <a:latin typeface="Roboto Condensed"/>
                <a:ea typeface="Roboto Condensed"/>
                <a:cs typeface="Roboto Condensed"/>
                <a:sym typeface="Roboto Condensed"/>
              </a:defRPr>
            </a:lvl3pPr>
            <a:lvl4pPr lvl="3" rtl="0" algn="ctr">
              <a:spcBef>
                <a:spcPts val="0"/>
              </a:spcBef>
              <a:spcAft>
                <a:spcPts val="0"/>
              </a:spcAft>
              <a:buNone/>
              <a:defRPr>
                <a:latin typeface="Roboto Condensed"/>
                <a:ea typeface="Roboto Condensed"/>
                <a:cs typeface="Roboto Condensed"/>
                <a:sym typeface="Roboto Condensed"/>
              </a:defRPr>
            </a:lvl4pPr>
            <a:lvl5pPr lvl="4" rtl="0" algn="ctr">
              <a:spcBef>
                <a:spcPts val="0"/>
              </a:spcBef>
              <a:spcAft>
                <a:spcPts val="0"/>
              </a:spcAft>
              <a:buNone/>
              <a:defRPr>
                <a:latin typeface="Roboto Condensed"/>
                <a:ea typeface="Roboto Condensed"/>
                <a:cs typeface="Roboto Condensed"/>
                <a:sym typeface="Roboto Condensed"/>
              </a:defRPr>
            </a:lvl5pPr>
            <a:lvl6pPr lvl="5" rtl="0" algn="ctr">
              <a:spcBef>
                <a:spcPts val="0"/>
              </a:spcBef>
              <a:spcAft>
                <a:spcPts val="0"/>
              </a:spcAft>
              <a:buNone/>
              <a:defRPr>
                <a:latin typeface="Roboto Condensed"/>
                <a:ea typeface="Roboto Condensed"/>
                <a:cs typeface="Roboto Condensed"/>
                <a:sym typeface="Roboto Condensed"/>
              </a:defRPr>
            </a:lvl6pPr>
            <a:lvl7pPr lvl="6" rtl="0" algn="ctr">
              <a:spcBef>
                <a:spcPts val="0"/>
              </a:spcBef>
              <a:spcAft>
                <a:spcPts val="0"/>
              </a:spcAft>
              <a:buNone/>
              <a:defRPr>
                <a:latin typeface="Roboto Condensed"/>
                <a:ea typeface="Roboto Condensed"/>
                <a:cs typeface="Roboto Condensed"/>
                <a:sym typeface="Roboto Condensed"/>
              </a:defRPr>
            </a:lvl7pPr>
            <a:lvl8pPr lvl="7" rtl="0" algn="ctr">
              <a:spcBef>
                <a:spcPts val="0"/>
              </a:spcBef>
              <a:spcAft>
                <a:spcPts val="0"/>
              </a:spcAft>
              <a:buNone/>
              <a:defRPr>
                <a:latin typeface="Roboto Condensed"/>
                <a:ea typeface="Roboto Condensed"/>
                <a:cs typeface="Roboto Condensed"/>
                <a:sym typeface="Roboto Condensed"/>
              </a:defRPr>
            </a:lvl8pPr>
            <a:lvl9pPr lvl="8" rtl="0" algn="ctr">
              <a:spcBef>
                <a:spcPts val="0"/>
              </a:spcBef>
              <a:spcAft>
                <a:spcPts val="0"/>
              </a:spcAft>
              <a:buNone/>
              <a:defRPr>
                <a:latin typeface="Roboto Condensed"/>
                <a:ea typeface="Roboto Condensed"/>
                <a:cs typeface="Roboto Condensed"/>
                <a:sym typeface="Roboto Condensed"/>
              </a:defRPr>
            </a:lvl9pPr>
          </a:lstStyle>
          <a:p/>
        </p:txBody>
      </p:sp>
      <p:sp>
        <p:nvSpPr>
          <p:cNvPr id="97" name="Google Shape;97;p17"/>
          <p:cNvSpPr txBox="1"/>
          <p:nvPr>
            <p:ph idx="6" type="subTitle"/>
          </p:nvPr>
        </p:nvSpPr>
        <p:spPr>
          <a:xfrm>
            <a:off x="6256250" y="3773875"/>
            <a:ext cx="2086200" cy="102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a:latin typeface="Roboto Condensed"/>
                <a:ea typeface="Roboto Condensed"/>
                <a:cs typeface="Roboto Condensed"/>
                <a:sym typeface="Roboto Condensed"/>
              </a:defRPr>
            </a:lvl2pPr>
            <a:lvl3pPr lvl="2" rtl="0" algn="ctr">
              <a:spcBef>
                <a:spcPts val="0"/>
              </a:spcBef>
              <a:spcAft>
                <a:spcPts val="0"/>
              </a:spcAft>
              <a:buNone/>
              <a:defRPr>
                <a:latin typeface="Roboto Condensed"/>
                <a:ea typeface="Roboto Condensed"/>
                <a:cs typeface="Roboto Condensed"/>
                <a:sym typeface="Roboto Condensed"/>
              </a:defRPr>
            </a:lvl3pPr>
            <a:lvl4pPr lvl="3" rtl="0" algn="ctr">
              <a:spcBef>
                <a:spcPts val="0"/>
              </a:spcBef>
              <a:spcAft>
                <a:spcPts val="0"/>
              </a:spcAft>
              <a:buNone/>
              <a:defRPr>
                <a:latin typeface="Roboto Condensed"/>
                <a:ea typeface="Roboto Condensed"/>
                <a:cs typeface="Roboto Condensed"/>
                <a:sym typeface="Roboto Condensed"/>
              </a:defRPr>
            </a:lvl4pPr>
            <a:lvl5pPr lvl="4" rtl="0" algn="ctr">
              <a:spcBef>
                <a:spcPts val="0"/>
              </a:spcBef>
              <a:spcAft>
                <a:spcPts val="0"/>
              </a:spcAft>
              <a:buNone/>
              <a:defRPr>
                <a:latin typeface="Roboto Condensed"/>
                <a:ea typeface="Roboto Condensed"/>
                <a:cs typeface="Roboto Condensed"/>
                <a:sym typeface="Roboto Condensed"/>
              </a:defRPr>
            </a:lvl5pPr>
            <a:lvl6pPr lvl="5" rtl="0" algn="ctr">
              <a:spcBef>
                <a:spcPts val="0"/>
              </a:spcBef>
              <a:spcAft>
                <a:spcPts val="0"/>
              </a:spcAft>
              <a:buNone/>
              <a:defRPr>
                <a:latin typeface="Roboto Condensed"/>
                <a:ea typeface="Roboto Condensed"/>
                <a:cs typeface="Roboto Condensed"/>
                <a:sym typeface="Roboto Condensed"/>
              </a:defRPr>
            </a:lvl6pPr>
            <a:lvl7pPr lvl="6" rtl="0" algn="ctr">
              <a:spcBef>
                <a:spcPts val="0"/>
              </a:spcBef>
              <a:spcAft>
                <a:spcPts val="0"/>
              </a:spcAft>
              <a:buNone/>
              <a:defRPr>
                <a:latin typeface="Roboto Condensed"/>
                <a:ea typeface="Roboto Condensed"/>
                <a:cs typeface="Roboto Condensed"/>
                <a:sym typeface="Roboto Condensed"/>
              </a:defRPr>
            </a:lvl7pPr>
            <a:lvl8pPr lvl="7" rtl="0" algn="ctr">
              <a:spcBef>
                <a:spcPts val="0"/>
              </a:spcBef>
              <a:spcAft>
                <a:spcPts val="0"/>
              </a:spcAft>
              <a:buNone/>
              <a:defRPr>
                <a:latin typeface="Roboto Condensed"/>
                <a:ea typeface="Roboto Condensed"/>
                <a:cs typeface="Roboto Condensed"/>
                <a:sym typeface="Roboto Condensed"/>
              </a:defRPr>
            </a:lvl8pPr>
            <a:lvl9pPr lvl="8" rtl="0" algn="ct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amp; 3 columns slide 1">
  <p:cSld name="TITLE_AND_TWO_COLUMNS_1_2_1">
    <p:spTree>
      <p:nvGrpSpPr>
        <p:cNvPr id="98" name="Shape 98"/>
        <p:cNvGrpSpPr/>
        <p:nvPr/>
      </p:nvGrpSpPr>
      <p:grpSpPr>
        <a:xfrm>
          <a:off x="0" y="0"/>
          <a:ext cx="0" cy="0"/>
          <a:chOff x="0" y="0"/>
          <a:chExt cx="0" cy="0"/>
        </a:xfrm>
      </p:grpSpPr>
      <p:sp>
        <p:nvSpPr>
          <p:cNvPr id="99" name="Google Shape;99;p18"/>
          <p:cNvSpPr/>
          <p:nvPr/>
        </p:nvSpPr>
        <p:spPr>
          <a:xfrm>
            <a:off x="0" y="3690600"/>
            <a:ext cx="9144000" cy="1452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ph idx="1" type="subTitle"/>
          </p:nvPr>
        </p:nvSpPr>
        <p:spPr>
          <a:xfrm>
            <a:off x="582775" y="3295200"/>
            <a:ext cx="22383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135158"/>
                </a:solidFill>
              </a:defRPr>
            </a:lvl1pPr>
            <a:lvl2pPr lvl="1" rtl="0">
              <a:spcBef>
                <a:spcPts val="0"/>
              </a:spcBef>
              <a:spcAft>
                <a:spcPts val="0"/>
              </a:spcAft>
              <a:buNone/>
              <a:defRPr b="1" sz="1400">
                <a:solidFill>
                  <a:srgbClr val="23AA89"/>
                </a:solidFill>
              </a:defRPr>
            </a:lvl2pPr>
            <a:lvl3pPr lvl="2" rtl="0">
              <a:spcBef>
                <a:spcPts val="0"/>
              </a:spcBef>
              <a:spcAft>
                <a:spcPts val="0"/>
              </a:spcAft>
              <a:buNone/>
              <a:defRPr b="1" sz="1400">
                <a:solidFill>
                  <a:srgbClr val="23AA89"/>
                </a:solidFill>
              </a:defRPr>
            </a:lvl3pPr>
            <a:lvl4pPr lvl="3" rtl="0">
              <a:spcBef>
                <a:spcPts val="0"/>
              </a:spcBef>
              <a:spcAft>
                <a:spcPts val="0"/>
              </a:spcAft>
              <a:buNone/>
              <a:defRPr b="1" sz="1400">
                <a:solidFill>
                  <a:srgbClr val="23AA89"/>
                </a:solidFill>
              </a:defRPr>
            </a:lvl4pPr>
            <a:lvl5pPr lvl="4" rtl="0">
              <a:spcBef>
                <a:spcPts val="0"/>
              </a:spcBef>
              <a:spcAft>
                <a:spcPts val="0"/>
              </a:spcAft>
              <a:buNone/>
              <a:defRPr b="1" sz="1400">
                <a:solidFill>
                  <a:srgbClr val="23AA89"/>
                </a:solidFill>
              </a:defRPr>
            </a:lvl5pPr>
            <a:lvl6pPr lvl="5" rtl="0">
              <a:spcBef>
                <a:spcPts val="0"/>
              </a:spcBef>
              <a:spcAft>
                <a:spcPts val="0"/>
              </a:spcAft>
              <a:buNone/>
              <a:defRPr b="1" sz="1400">
                <a:solidFill>
                  <a:srgbClr val="23AA89"/>
                </a:solidFill>
              </a:defRPr>
            </a:lvl6pPr>
            <a:lvl7pPr lvl="6" rtl="0">
              <a:spcBef>
                <a:spcPts val="0"/>
              </a:spcBef>
              <a:spcAft>
                <a:spcPts val="0"/>
              </a:spcAft>
              <a:buNone/>
              <a:defRPr b="1" sz="1400">
                <a:solidFill>
                  <a:srgbClr val="23AA89"/>
                </a:solidFill>
              </a:defRPr>
            </a:lvl7pPr>
            <a:lvl8pPr lvl="7" rtl="0">
              <a:spcBef>
                <a:spcPts val="0"/>
              </a:spcBef>
              <a:spcAft>
                <a:spcPts val="0"/>
              </a:spcAft>
              <a:buNone/>
              <a:defRPr b="1" sz="1400">
                <a:solidFill>
                  <a:srgbClr val="23AA89"/>
                </a:solidFill>
              </a:defRPr>
            </a:lvl8pPr>
            <a:lvl9pPr lvl="8" rtl="0">
              <a:spcBef>
                <a:spcPts val="0"/>
              </a:spcBef>
              <a:spcAft>
                <a:spcPts val="0"/>
              </a:spcAft>
              <a:buNone/>
              <a:defRPr b="1" sz="1400">
                <a:solidFill>
                  <a:srgbClr val="23AA89"/>
                </a:solidFill>
              </a:defRPr>
            </a:lvl9pPr>
          </a:lstStyle>
          <a:p/>
        </p:txBody>
      </p:sp>
      <p:sp>
        <p:nvSpPr>
          <p:cNvPr id="101" name="Google Shape;101;p18"/>
          <p:cNvSpPr txBox="1"/>
          <p:nvPr>
            <p:ph idx="2" type="subTitle"/>
          </p:nvPr>
        </p:nvSpPr>
        <p:spPr>
          <a:xfrm>
            <a:off x="3488700" y="3295200"/>
            <a:ext cx="22383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3AA89"/>
                </a:solidFill>
              </a:defRPr>
            </a:lvl1pPr>
            <a:lvl2pPr lvl="1" rtl="0">
              <a:spcBef>
                <a:spcPts val="0"/>
              </a:spcBef>
              <a:spcAft>
                <a:spcPts val="0"/>
              </a:spcAft>
              <a:buNone/>
              <a:defRPr b="1" sz="1400">
                <a:solidFill>
                  <a:srgbClr val="23AA89"/>
                </a:solidFill>
              </a:defRPr>
            </a:lvl2pPr>
            <a:lvl3pPr lvl="2" rtl="0">
              <a:spcBef>
                <a:spcPts val="0"/>
              </a:spcBef>
              <a:spcAft>
                <a:spcPts val="0"/>
              </a:spcAft>
              <a:buNone/>
              <a:defRPr b="1" sz="1400">
                <a:solidFill>
                  <a:srgbClr val="23AA89"/>
                </a:solidFill>
              </a:defRPr>
            </a:lvl3pPr>
            <a:lvl4pPr lvl="3" rtl="0">
              <a:spcBef>
                <a:spcPts val="0"/>
              </a:spcBef>
              <a:spcAft>
                <a:spcPts val="0"/>
              </a:spcAft>
              <a:buNone/>
              <a:defRPr b="1" sz="1400">
                <a:solidFill>
                  <a:srgbClr val="23AA89"/>
                </a:solidFill>
              </a:defRPr>
            </a:lvl4pPr>
            <a:lvl5pPr lvl="4" rtl="0">
              <a:spcBef>
                <a:spcPts val="0"/>
              </a:spcBef>
              <a:spcAft>
                <a:spcPts val="0"/>
              </a:spcAft>
              <a:buNone/>
              <a:defRPr b="1" sz="1400">
                <a:solidFill>
                  <a:srgbClr val="23AA89"/>
                </a:solidFill>
              </a:defRPr>
            </a:lvl5pPr>
            <a:lvl6pPr lvl="5" rtl="0">
              <a:spcBef>
                <a:spcPts val="0"/>
              </a:spcBef>
              <a:spcAft>
                <a:spcPts val="0"/>
              </a:spcAft>
              <a:buNone/>
              <a:defRPr b="1" sz="1400">
                <a:solidFill>
                  <a:srgbClr val="23AA89"/>
                </a:solidFill>
              </a:defRPr>
            </a:lvl6pPr>
            <a:lvl7pPr lvl="6" rtl="0">
              <a:spcBef>
                <a:spcPts val="0"/>
              </a:spcBef>
              <a:spcAft>
                <a:spcPts val="0"/>
              </a:spcAft>
              <a:buNone/>
              <a:defRPr b="1" sz="1400">
                <a:solidFill>
                  <a:srgbClr val="23AA89"/>
                </a:solidFill>
              </a:defRPr>
            </a:lvl7pPr>
            <a:lvl8pPr lvl="7" rtl="0">
              <a:spcBef>
                <a:spcPts val="0"/>
              </a:spcBef>
              <a:spcAft>
                <a:spcPts val="0"/>
              </a:spcAft>
              <a:buNone/>
              <a:defRPr b="1" sz="1400">
                <a:solidFill>
                  <a:srgbClr val="23AA89"/>
                </a:solidFill>
              </a:defRPr>
            </a:lvl8pPr>
            <a:lvl9pPr lvl="8" rtl="0">
              <a:spcBef>
                <a:spcPts val="0"/>
              </a:spcBef>
              <a:spcAft>
                <a:spcPts val="0"/>
              </a:spcAft>
              <a:buNone/>
              <a:defRPr b="1" sz="1400">
                <a:solidFill>
                  <a:srgbClr val="23AA89"/>
                </a:solidFill>
              </a:defRPr>
            </a:lvl9pPr>
          </a:lstStyle>
          <a:p/>
        </p:txBody>
      </p:sp>
      <p:sp>
        <p:nvSpPr>
          <p:cNvPr id="102" name="Google Shape;102;p18"/>
          <p:cNvSpPr txBox="1"/>
          <p:nvPr>
            <p:ph idx="3" type="subTitle"/>
          </p:nvPr>
        </p:nvSpPr>
        <p:spPr>
          <a:xfrm>
            <a:off x="6337900" y="3295200"/>
            <a:ext cx="22383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3AA89"/>
                </a:solidFill>
              </a:defRPr>
            </a:lvl1pPr>
            <a:lvl2pPr lvl="1" rtl="0">
              <a:spcBef>
                <a:spcPts val="0"/>
              </a:spcBef>
              <a:spcAft>
                <a:spcPts val="0"/>
              </a:spcAft>
              <a:buNone/>
              <a:defRPr b="1" sz="1400">
                <a:solidFill>
                  <a:srgbClr val="23AA89"/>
                </a:solidFill>
              </a:defRPr>
            </a:lvl2pPr>
            <a:lvl3pPr lvl="2" rtl="0">
              <a:spcBef>
                <a:spcPts val="0"/>
              </a:spcBef>
              <a:spcAft>
                <a:spcPts val="0"/>
              </a:spcAft>
              <a:buNone/>
              <a:defRPr b="1" sz="1400">
                <a:solidFill>
                  <a:srgbClr val="23AA89"/>
                </a:solidFill>
              </a:defRPr>
            </a:lvl3pPr>
            <a:lvl4pPr lvl="3" rtl="0">
              <a:spcBef>
                <a:spcPts val="0"/>
              </a:spcBef>
              <a:spcAft>
                <a:spcPts val="0"/>
              </a:spcAft>
              <a:buNone/>
              <a:defRPr b="1" sz="1400">
                <a:solidFill>
                  <a:srgbClr val="23AA89"/>
                </a:solidFill>
              </a:defRPr>
            </a:lvl4pPr>
            <a:lvl5pPr lvl="4" rtl="0">
              <a:spcBef>
                <a:spcPts val="0"/>
              </a:spcBef>
              <a:spcAft>
                <a:spcPts val="0"/>
              </a:spcAft>
              <a:buNone/>
              <a:defRPr b="1" sz="1400">
                <a:solidFill>
                  <a:srgbClr val="23AA89"/>
                </a:solidFill>
              </a:defRPr>
            </a:lvl5pPr>
            <a:lvl6pPr lvl="5" rtl="0">
              <a:spcBef>
                <a:spcPts val="0"/>
              </a:spcBef>
              <a:spcAft>
                <a:spcPts val="0"/>
              </a:spcAft>
              <a:buNone/>
              <a:defRPr b="1" sz="1400">
                <a:solidFill>
                  <a:srgbClr val="23AA89"/>
                </a:solidFill>
              </a:defRPr>
            </a:lvl6pPr>
            <a:lvl7pPr lvl="6" rtl="0">
              <a:spcBef>
                <a:spcPts val="0"/>
              </a:spcBef>
              <a:spcAft>
                <a:spcPts val="0"/>
              </a:spcAft>
              <a:buNone/>
              <a:defRPr b="1" sz="1400">
                <a:solidFill>
                  <a:srgbClr val="23AA89"/>
                </a:solidFill>
              </a:defRPr>
            </a:lvl7pPr>
            <a:lvl8pPr lvl="7" rtl="0">
              <a:spcBef>
                <a:spcPts val="0"/>
              </a:spcBef>
              <a:spcAft>
                <a:spcPts val="0"/>
              </a:spcAft>
              <a:buNone/>
              <a:defRPr b="1" sz="1400">
                <a:solidFill>
                  <a:srgbClr val="23AA89"/>
                </a:solidFill>
              </a:defRPr>
            </a:lvl8pPr>
            <a:lvl9pPr lvl="8" rtl="0">
              <a:spcBef>
                <a:spcPts val="0"/>
              </a:spcBef>
              <a:spcAft>
                <a:spcPts val="0"/>
              </a:spcAft>
              <a:buNone/>
              <a:defRPr b="1" sz="1400">
                <a:solidFill>
                  <a:srgbClr val="23AA89"/>
                </a:solidFill>
              </a:defRPr>
            </a:lvl9pPr>
          </a:lstStyle>
          <a:p/>
        </p:txBody>
      </p:sp>
      <p:sp>
        <p:nvSpPr>
          <p:cNvPr id="103" name="Google Shape;103;p18"/>
          <p:cNvSpPr txBox="1"/>
          <p:nvPr>
            <p:ph idx="4" type="subTitle"/>
          </p:nvPr>
        </p:nvSpPr>
        <p:spPr>
          <a:xfrm>
            <a:off x="582775" y="3773875"/>
            <a:ext cx="22383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104" name="Google Shape;104;p18"/>
          <p:cNvSpPr txBox="1"/>
          <p:nvPr>
            <p:ph idx="5" type="subTitle"/>
          </p:nvPr>
        </p:nvSpPr>
        <p:spPr>
          <a:xfrm>
            <a:off x="3488700" y="3773875"/>
            <a:ext cx="22383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
        <p:nvSpPr>
          <p:cNvPr id="105" name="Google Shape;105;p18"/>
          <p:cNvSpPr txBox="1"/>
          <p:nvPr>
            <p:ph idx="6" type="subTitle"/>
          </p:nvPr>
        </p:nvSpPr>
        <p:spPr>
          <a:xfrm>
            <a:off x="6337900" y="3773875"/>
            <a:ext cx="22383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cxnSp>
        <p:nvCxnSpPr>
          <p:cNvPr id="106" name="Google Shape;106;p18"/>
          <p:cNvCxnSpPr/>
          <p:nvPr/>
        </p:nvCxnSpPr>
        <p:spPr>
          <a:xfrm>
            <a:off x="676050" y="2578413"/>
            <a:ext cx="2028900" cy="0"/>
          </a:xfrm>
          <a:prstGeom prst="straightConnector1">
            <a:avLst/>
          </a:prstGeom>
          <a:noFill/>
          <a:ln cap="flat" cmpd="sng" w="19050">
            <a:solidFill>
              <a:srgbClr val="135158"/>
            </a:solidFill>
            <a:prstDash val="solid"/>
            <a:round/>
            <a:headEnd len="med" w="med" type="none"/>
            <a:tailEnd len="med" w="med" type="none"/>
          </a:ln>
        </p:spPr>
      </p:cxnSp>
      <p:cxnSp>
        <p:nvCxnSpPr>
          <p:cNvPr id="107" name="Google Shape;107;p18"/>
          <p:cNvCxnSpPr/>
          <p:nvPr/>
        </p:nvCxnSpPr>
        <p:spPr>
          <a:xfrm>
            <a:off x="3566075" y="2578413"/>
            <a:ext cx="1910700" cy="0"/>
          </a:xfrm>
          <a:prstGeom prst="straightConnector1">
            <a:avLst/>
          </a:prstGeom>
          <a:noFill/>
          <a:ln cap="flat" cmpd="sng" w="19050">
            <a:solidFill>
              <a:srgbClr val="14736A"/>
            </a:solidFill>
            <a:prstDash val="solid"/>
            <a:round/>
            <a:headEnd len="med" w="med" type="none"/>
            <a:tailEnd len="med" w="med" type="none"/>
          </a:ln>
        </p:spPr>
      </p:cxnSp>
      <p:cxnSp>
        <p:nvCxnSpPr>
          <p:cNvPr id="108" name="Google Shape;108;p18"/>
          <p:cNvCxnSpPr/>
          <p:nvPr/>
        </p:nvCxnSpPr>
        <p:spPr>
          <a:xfrm>
            <a:off x="6404500" y="2578413"/>
            <a:ext cx="2171700" cy="0"/>
          </a:xfrm>
          <a:prstGeom prst="straightConnector1">
            <a:avLst/>
          </a:prstGeom>
          <a:noFill/>
          <a:ln cap="flat" cmpd="sng" w="19050">
            <a:solidFill>
              <a:srgbClr val="14736A"/>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amp; some text slide 1">
  <p:cSld name="BIG_NUMBER_1">
    <p:spTree>
      <p:nvGrpSpPr>
        <p:cNvPr id="109" name="Shape 109"/>
        <p:cNvGrpSpPr/>
        <p:nvPr/>
      </p:nvGrpSpPr>
      <p:grpSpPr>
        <a:xfrm>
          <a:off x="0" y="0"/>
          <a:ext cx="0" cy="0"/>
          <a:chOff x="0" y="0"/>
          <a:chExt cx="0" cy="0"/>
        </a:xfrm>
      </p:grpSpPr>
      <p:sp>
        <p:nvSpPr>
          <p:cNvPr id="110" name="Google Shape;110;p19"/>
          <p:cNvSpPr/>
          <p:nvPr/>
        </p:nvSpPr>
        <p:spPr>
          <a:xfrm>
            <a:off x="466800" y="466800"/>
            <a:ext cx="8210400" cy="42099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11" name="Google Shape;111;p19"/>
          <p:cNvSpPr txBox="1"/>
          <p:nvPr>
            <p:ph idx="1" type="subTitle"/>
          </p:nvPr>
        </p:nvSpPr>
        <p:spPr>
          <a:xfrm>
            <a:off x="857375" y="2061400"/>
            <a:ext cx="7429200" cy="996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6000">
                <a:solidFill>
                  <a:srgbClr val="434343"/>
                </a:solidFill>
                <a:latin typeface="Roboto Condensed"/>
                <a:ea typeface="Roboto Condensed"/>
                <a:cs typeface="Roboto Condensed"/>
                <a:sym typeface="Roboto Condensed"/>
              </a:defRPr>
            </a:lvl1pPr>
            <a:lvl2pPr lvl="1" rtl="0" algn="ctr">
              <a:spcBef>
                <a:spcPts val="0"/>
              </a:spcBef>
              <a:spcAft>
                <a:spcPts val="0"/>
              </a:spcAft>
              <a:buNone/>
              <a:defRPr sz="3600">
                <a:solidFill>
                  <a:srgbClr val="FFFFFF"/>
                </a:solidFill>
                <a:latin typeface="Montserrat Black"/>
                <a:ea typeface="Montserrat Black"/>
                <a:cs typeface="Montserrat Black"/>
                <a:sym typeface="Montserrat Black"/>
              </a:defRPr>
            </a:lvl2pPr>
            <a:lvl3pPr lvl="2" rtl="0" algn="ctr">
              <a:spcBef>
                <a:spcPts val="0"/>
              </a:spcBef>
              <a:spcAft>
                <a:spcPts val="0"/>
              </a:spcAft>
              <a:buNone/>
              <a:defRPr sz="3600">
                <a:solidFill>
                  <a:srgbClr val="FFFFFF"/>
                </a:solidFill>
                <a:latin typeface="Montserrat Black"/>
                <a:ea typeface="Montserrat Black"/>
                <a:cs typeface="Montserrat Black"/>
                <a:sym typeface="Montserrat Black"/>
              </a:defRPr>
            </a:lvl3pPr>
            <a:lvl4pPr lvl="3" rtl="0" algn="ctr">
              <a:spcBef>
                <a:spcPts val="0"/>
              </a:spcBef>
              <a:spcAft>
                <a:spcPts val="0"/>
              </a:spcAft>
              <a:buNone/>
              <a:defRPr sz="3600">
                <a:solidFill>
                  <a:srgbClr val="FFFFFF"/>
                </a:solidFill>
                <a:latin typeface="Montserrat Black"/>
                <a:ea typeface="Montserrat Black"/>
                <a:cs typeface="Montserrat Black"/>
                <a:sym typeface="Montserrat Black"/>
              </a:defRPr>
            </a:lvl4pPr>
            <a:lvl5pPr lvl="4" rtl="0" algn="ctr">
              <a:spcBef>
                <a:spcPts val="0"/>
              </a:spcBef>
              <a:spcAft>
                <a:spcPts val="0"/>
              </a:spcAft>
              <a:buNone/>
              <a:defRPr sz="3600">
                <a:solidFill>
                  <a:srgbClr val="FFFFFF"/>
                </a:solidFill>
                <a:latin typeface="Montserrat Black"/>
                <a:ea typeface="Montserrat Black"/>
                <a:cs typeface="Montserrat Black"/>
                <a:sym typeface="Montserrat Black"/>
              </a:defRPr>
            </a:lvl5pPr>
            <a:lvl6pPr lvl="5" rtl="0" algn="ctr">
              <a:spcBef>
                <a:spcPts val="0"/>
              </a:spcBef>
              <a:spcAft>
                <a:spcPts val="0"/>
              </a:spcAft>
              <a:buNone/>
              <a:defRPr sz="3600">
                <a:solidFill>
                  <a:srgbClr val="FFFFFF"/>
                </a:solidFill>
                <a:latin typeface="Montserrat Black"/>
                <a:ea typeface="Montserrat Black"/>
                <a:cs typeface="Montserrat Black"/>
                <a:sym typeface="Montserrat Black"/>
              </a:defRPr>
            </a:lvl6pPr>
            <a:lvl7pPr lvl="6" rtl="0" algn="ctr">
              <a:spcBef>
                <a:spcPts val="0"/>
              </a:spcBef>
              <a:spcAft>
                <a:spcPts val="0"/>
              </a:spcAft>
              <a:buNone/>
              <a:defRPr sz="3600">
                <a:solidFill>
                  <a:srgbClr val="FFFFFF"/>
                </a:solidFill>
                <a:latin typeface="Montserrat Black"/>
                <a:ea typeface="Montserrat Black"/>
                <a:cs typeface="Montserrat Black"/>
                <a:sym typeface="Montserrat Black"/>
              </a:defRPr>
            </a:lvl7pPr>
            <a:lvl8pPr lvl="7" rtl="0" algn="ctr">
              <a:spcBef>
                <a:spcPts val="0"/>
              </a:spcBef>
              <a:spcAft>
                <a:spcPts val="0"/>
              </a:spcAft>
              <a:buNone/>
              <a:defRPr sz="3600">
                <a:solidFill>
                  <a:srgbClr val="FFFFFF"/>
                </a:solidFill>
                <a:latin typeface="Montserrat Black"/>
                <a:ea typeface="Montserrat Black"/>
                <a:cs typeface="Montserrat Black"/>
                <a:sym typeface="Montserrat Black"/>
              </a:defRPr>
            </a:lvl8pPr>
            <a:lvl9pPr lvl="8" rtl="0" algn="ctr">
              <a:spcBef>
                <a:spcPts val="0"/>
              </a:spcBef>
              <a:spcAft>
                <a:spcPts val="0"/>
              </a:spcAft>
              <a:buNone/>
              <a:defRPr sz="3600">
                <a:solidFill>
                  <a:srgbClr val="FFFFFF"/>
                </a:solidFill>
                <a:latin typeface="Montserrat Black"/>
                <a:ea typeface="Montserrat Black"/>
                <a:cs typeface="Montserrat Black"/>
                <a:sym typeface="Montserrat Black"/>
              </a:defRPr>
            </a:lvl9pPr>
          </a:lstStyle>
          <a:p/>
        </p:txBody>
      </p:sp>
      <p:cxnSp>
        <p:nvCxnSpPr>
          <p:cNvPr id="112" name="Google Shape;112;p19"/>
          <p:cNvCxnSpPr/>
          <p:nvPr/>
        </p:nvCxnSpPr>
        <p:spPr>
          <a:xfrm>
            <a:off x="3814300" y="2905588"/>
            <a:ext cx="1515300" cy="0"/>
          </a:xfrm>
          <a:prstGeom prst="straightConnector1">
            <a:avLst/>
          </a:prstGeom>
          <a:noFill/>
          <a:ln cap="flat" cmpd="sng" w="9525">
            <a:solidFill>
              <a:srgbClr val="23AA89"/>
            </a:solidFill>
            <a:prstDash val="solid"/>
            <a:round/>
            <a:headEnd len="med" w="med" type="none"/>
            <a:tailEnd len="med" w="med" type="none"/>
          </a:ln>
        </p:spPr>
      </p:cxnSp>
      <p:sp>
        <p:nvSpPr>
          <p:cNvPr id="113" name="Google Shape;113;p19"/>
          <p:cNvSpPr txBox="1"/>
          <p:nvPr>
            <p:ph idx="2" type="subTitle"/>
          </p:nvPr>
        </p:nvSpPr>
        <p:spPr>
          <a:xfrm>
            <a:off x="1360525" y="3015175"/>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atin typeface="Roboto Condensed"/>
                <a:ea typeface="Roboto Condensed"/>
                <a:cs typeface="Roboto Condensed"/>
                <a:sym typeface="Roboto Condensed"/>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slide" type="blank">
  <p:cSld name="BLANK">
    <p:spTree>
      <p:nvGrpSpPr>
        <p:cNvPr id="114" name="Shape 114"/>
        <p:cNvGrpSpPr/>
        <p:nvPr/>
      </p:nvGrpSpPr>
      <p:grpSpPr>
        <a:xfrm>
          <a:off x="0" y="0"/>
          <a:ext cx="0" cy="0"/>
          <a:chOff x="0" y="0"/>
          <a:chExt cx="0" cy="0"/>
        </a:xfrm>
      </p:grpSpPr>
      <p:sp>
        <p:nvSpPr>
          <p:cNvPr id="115" name="Google Shape;115;p20"/>
          <p:cNvSpPr/>
          <p:nvPr/>
        </p:nvSpPr>
        <p:spPr>
          <a:xfrm>
            <a:off x="466800" y="466800"/>
            <a:ext cx="8210400" cy="42099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cxnSp>
        <p:nvCxnSpPr>
          <p:cNvPr id="116" name="Google Shape;116;p20"/>
          <p:cNvCxnSpPr/>
          <p:nvPr/>
        </p:nvCxnSpPr>
        <p:spPr>
          <a:xfrm>
            <a:off x="3814300" y="2905588"/>
            <a:ext cx="1515300" cy="0"/>
          </a:xfrm>
          <a:prstGeom prst="straightConnector1">
            <a:avLst/>
          </a:prstGeom>
          <a:noFill/>
          <a:ln cap="flat" cmpd="sng" w="9525">
            <a:solidFill>
              <a:srgbClr val="23AA89"/>
            </a:solidFill>
            <a:prstDash val="solid"/>
            <a:round/>
            <a:headEnd len="med" w="med" type="none"/>
            <a:tailEnd len="med" w="med" type="none"/>
          </a:ln>
        </p:spPr>
      </p:cxnSp>
      <p:sp>
        <p:nvSpPr>
          <p:cNvPr id="117" name="Google Shape;117;p20"/>
          <p:cNvSpPr txBox="1"/>
          <p:nvPr>
            <p:ph idx="1" type="subTitle"/>
          </p:nvPr>
        </p:nvSpPr>
        <p:spPr>
          <a:xfrm>
            <a:off x="1360525" y="3015175"/>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
        <p:nvSpPr>
          <p:cNvPr id="118" name="Google Shape;118;p20"/>
          <p:cNvSpPr txBox="1"/>
          <p:nvPr>
            <p:ph hasCustomPrompt="1" type="title"/>
          </p:nvPr>
        </p:nvSpPr>
        <p:spPr>
          <a:xfrm>
            <a:off x="1075625" y="1727975"/>
            <a:ext cx="6992700" cy="1009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7200"/>
              <a:buNone/>
              <a:defRPr sz="72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percentage slide">
  <p:cSld name="TITLE_2">
    <p:spTree>
      <p:nvGrpSpPr>
        <p:cNvPr id="12" name="Shape 12"/>
        <p:cNvGrpSpPr/>
        <p:nvPr/>
      </p:nvGrpSpPr>
      <p:grpSpPr>
        <a:xfrm>
          <a:off x="0" y="0"/>
          <a:ext cx="0" cy="0"/>
          <a:chOff x="0" y="0"/>
          <a:chExt cx="0" cy="0"/>
        </a:xfrm>
      </p:grpSpPr>
      <p:sp>
        <p:nvSpPr>
          <p:cNvPr id="13" name="Google Shape;13;p3"/>
          <p:cNvSpPr/>
          <p:nvPr/>
        </p:nvSpPr>
        <p:spPr>
          <a:xfrm>
            <a:off x="1841888" y="647372"/>
            <a:ext cx="21143" cy="44586"/>
          </a:xfrm>
          <a:custGeom>
            <a:rect b="b" l="l" r="r" t="t"/>
            <a:pathLst>
              <a:path extrusionOk="0" h="589" w="348">
                <a:moveTo>
                  <a:pt x="348" y="588"/>
                </a:moveTo>
                <a:lnTo>
                  <a:pt x="1" y="0"/>
                </a:lnTo>
                <a:close/>
              </a:path>
            </a:pathLst>
          </a:custGeom>
          <a:solidFill>
            <a:srgbClr val="E9A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923825" y="1914600"/>
            <a:ext cx="2724300" cy="1314300"/>
          </a:xfrm>
          <a:prstGeom prst="rect">
            <a:avLst/>
          </a:prstGeom>
          <a:solidFill>
            <a:srgbClr val="FFFFFF">
              <a:alpha val="86920"/>
            </a:srgbClr>
          </a:solidFill>
        </p:spPr>
        <p:txBody>
          <a:bodyPr anchorCtr="0" anchor="ctr" bIns="91425" lIns="91425" spcFirstLastPara="1" rIns="91425" wrap="square" tIns="91425">
            <a:noAutofit/>
          </a:bodyPr>
          <a:lstStyle>
            <a:lvl1pPr lvl="0" rtl="0" algn="ctr">
              <a:spcBef>
                <a:spcPts val="0"/>
              </a:spcBef>
              <a:spcAft>
                <a:spcPts val="0"/>
              </a:spcAft>
              <a:buClr>
                <a:srgbClr val="434343"/>
              </a:buClr>
              <a:buSzPts val="2400"/>
              <a:buFont typeface="Roboto"/>
              <a:buNone/>
              <a:defRPr>
                <a:solidFill>
                  <a:srgbClr val="434343"/>
                </a:solidFill>
                <a:latin typeface="Roboto"/>
                <a:ea typeface="Roboto"/>
                <a:cs typeface="Roboto"/>
                <a:sym typeface="Roboto"/>
              </a:defRPr>
            </a:lvl1pPr>
            <a:lvl2pPr lvl="1" rtl="0" algn="ctr">
              <a:spcBef>
                <a:spcPts val="0"/>
              </a:spcBef>
              <a:spcAft>
                <a:spcPts val="0"/>
              </a:spcAft>
              <a:buClr>
                <a:srgbClr val="314256"/>
              </a:buClr>
              <a:buSzPts val="6000"/>
              <a:buNone/>
              <a:defRPr sz="6000">
                <a:solidFill>
                  <a:srgbClr val="314256"/>
                </a:solidFill>
              </a:defRPr>
            </a:lvl2pPr>
            <a:lvl3pPr lvl="2" rtl="0" algn="ctr">
              <a:spcBef>
                <a:spcPts val="0"/>
              </a:spcBef>
              <a:spcAft>
                <a:spcPts val="0"/>
              </a:spcAft>
              <a:buClr>
                <a:srgbClr val="314256"/>
              </a:buClr>
              <a:buSzPts val="6000"/>
              <a:buNone/>
              <a:defRPr sz="6000">
                <a:solidFill>
                  <a:srgbClr val="314256"/>
                </a:solidFill>
              </a:defRPr>
            </a:lvl3pPr>
            <a:lvl4pPr lvl="3" rtl="0" algn="ctr">
              <a:spcBef>
                <a:spcPts val="0"/>
              </a:spcBef>
              <a:spcAft>
                <a:spcPts val="0"/>
              </a:spcAft>
              <a:buClr>
                <a:srgbClr val="314256"/>
              </a:buClr>
              <a:buSzPts val="6000"/>
              <a:buNone/>
              <a:defRPr sz="6000">
                <a:solidFill>
                  <a:srgbClr val="314256"/>
                </a:solidFill>
              </a:defRPr>
            </a:lvl4pPr>
            <a:lvl5pPr lvl="4" rtl="0" algn="ctr">
              <a:spcBef>
                <a:spcPts val="0"/>
              </a:spcBef>
              <a:spcAft>
                <a:spcPts val="0"/>
              </a:spcAft>
              <a:buClr>
                <a:srgbClr val="314256"/>
              </a:buClr>
              <a:buSzPts val="6000"/>
              <a:buNone/>
              <a:defRPr sz="6000">
                <a:solidFill>
                  <a:srgbClr val="314256"/>
                </a:solidFill>
              </a:defRPr>
            </a:lvl5pPr>
            <a:lvl6pPr lvl="5" rtl="0" algn="ctr">
              <a:spcBef>
                <a:spcPts val="0"/>
              </a:spcBef>
              <a:spcAft>
                <a:spcPts val="0"/>
              </a:spcAft>
              <a:buClr>
                <a:srgbClr val="314256"/>
              </a:buClr>
              <a:buSzPts val="6000"/>
              <a:buNone/>
              <a:defRPr sz="6000">
                <a:solidFill>
                  <a:srgbClr val="314256"/>
                </a:solidFill>
              </a:defRPr>
            </a:lvl6pPr>
            <a:lvl7pPr lvl="6" rtl="0" algn="ctr">
              <a:spcBef>
                <a:spcPts val="0"/>
              </a:spcBef>
              <a:spcAft>
                <a:spcPts val="0"/>
              </a:spcAft>
              <a:buClr>
                <a:srgbClr val="314256"/>
              </a:buClr>
              <a:buSzPts val="6000"/>
              <a:buNone/>
              <a:defRPr sz="6000">
                <a:solidFill>
                  <a:srgbClr val="314256"/>
                </a:solidFill>
              </a:defRPr>
            </a:lvl7pPr>
            <a:lvl8pPr lvl="7" rtl="0" algn="ctr">
              <a:spcBef>
                <a:spcPts val="0"/>
              </a:spcBef>
              <a:spcAft>
                <a:spcPts val="0"/>
              </a:spcAft>
              <a:buClr>
                <a:srgbClr val="314256"/>
              </a:buClr>
              <a:buSzPts val="6000"/>
              <a:buNone/>
              <a:defRPr sz="6000">
                <a:solidFill>
                  <a:srgbClr val="314256"/>
                </a:solidFill>
              </a:defRPr>
            </a:lvl8pPr>
            <a:lvl9pPr lvl="8" rtl="0" algn="ctr">
              <a:spcBef>
                <a:spcPts val="0"/>
              </a:spcBef>
              <a:spcAft>
                <a:spcPts val="0"/>
              </a:spcAft>
              <a:buClr>
                <a:srgbClr val="314256"/>
              </a:buClr>
              <a:buSzPts val="6000"/>
              <a:buNone/>
              <a:defRPr sz="6000">
                <a:solidFill>
                  <a:srgbClr val="314256"/>
                </a:solidFill>
              </a:defRPr>
            </a:lvl9pPr>
          </a:lstStyle>
          <a:p/>
        </p:txBody>
      </p:sp>
    </p:spTree>
  </p:cSld>
  <p:clrMapOvr>
    <a:masterClrMapping/>
  </p:clrMapOvr>
  <p:extLst>
    <p:ext uri="{DCECCB84-F9BA-43D5-87BE-67443E8EF086}">
      <p15:sldGuideLst>
        <p15:guide id="1" pos="1871">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mp; text">
  <p:cSld name="BLANK_3">
    <p:spTree>
      <p:nvGrpSpPr>
        <p:cNvPr id="119" name="Shape 119"/>
        <p:cNvGrpSpPr/>
        <p:nvPr/>
      </p:nvGrpSpPr>
      <p:grpSpPr>
        <a:xfrm>
          <a:off x="0" y="0"/>
          <a:ext cx="0" cy="0"/>
          <a:chOff x="0" y="0"/>
          <a:chExt cx="0" cy="0"/>
        </a:xfrm>
      </p:grpSpPr>
      <p:sp>
        <p:nvSpPr>
          <p:cNvPr id="120" name="Google Shape;120;p21"/>
          <p:cNvSpPr txBox="1"/>
          <p:nvPr>
            <p:ph hasCustomPrompt="1" type="title"/>
          </p:nvPr>
        </p:nvSpPr>
        <p:spPr>
          <a:xfrm>
            <a:off x="1075650" y="881825"/>
            <a:ext cx="6992700" cy="70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4800"/>
              <a:buNone/>
              <a:defRPr sz="48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21" name="Google Shape;121;p21"/>
          <p:cNvSpPr txBox="1"/>
          <p:nvPr>
            <p:ph hasCustomPrompt="1" idx="2" type="title"/>
          </p:nvPr>
        </p:nvSpPr>
        <p:spPr>
          <a:xfrm>
            <a:off x="1075650" y="2066400"/>
            <a:ext cx="6992700" cy="70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4800"/>
              <a:buNone/>
              <a:defRPr sz="48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22" name="Google Shape;122;p21"/>
          <p:cNvSpPr txBox="1"/>
          <p:nvPr>
            <p:ph hasCustomPrompt="1" idx="3" type="title"/>
          </p:nvPr>
        </p:nvSpPr>
        <p:spPr>
          <a:xfrm>
            <a:off x="1075650" y="3250975"/>
            <a:ext cx="6992700" cy="70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4800"/>
              <a:buNone/>
              <a:defRPr sz="4800">
                <a:solidFill>
                  <a:srgbClr val="43434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23" name="Google Shape;123;p21"/>
          <p:cNvSpPr txBox="1"/>
          <p:nvPr>
            <p:ph idx="1" type="subTitle"/>
          </p:nvPr>
        </p:nvSpPr>
        <p:spPr>
          <a:xfrm>
            <a:off x="1360550" y="1537200"/>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
        <p:nvSpPr>
          <p:cNvPr id="124" name="Google Shape;124;p21"/>
          <p:cNvSpPr txBox="1"/>
          <p:nvPr>
            <p:ph idx="4" type="subTitle"/>
          </p:nvPr>
        </p:nvSpPr>
        <p:spPr>
          <a:xfrm>
            <a:off x="1360550" y="2721775"/>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
        <p:nvSpPr>
          <p:cNvPr id="125" name="Google Shape;125;p21"/>
          <p:cNvSpPr txBox="1"/>
          <p:nvPr>
            <p:ph idx="5" type="subTitle"/>
          </p:nvPr>
        </p:nvSpPr>
        <p:spPr>
          <a:xfrm>
            <a:off x="1360550" y="3906350"/>
            <a:ext cx="6494700" cy="376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Roboto Condensed"/>
                <a:ea typeface="Roboto Condensed"/>
                <a:cs typeface="Roboto Condensed"/>
                <a:sym typeface="Roboto Condensed"/>
              </a:defRPr>
            </a:lvl1pPr>
            <a:lvl2pPr lvl="1" rtl="0" algn="ctr">
              <a:spcBef>
                <a:spcPts val="0"/>
              </a:spcBef>
              <a:spcAft>
                <a:spcPts val="0"/>
              </a:spcAft>
              <a:buNone/>
              <a:defRPr sz="1400">
                <a:latin typeface="Roboto Condensed"/>
                <a:ea typeface="Roboto Condensed"/>
                <a:cs typeface="Roboto Condensed"/>
                <a:sym typeface="Roboto Condensed"/>
              </a:defRPr>
            </a:lvl2pPr>
            <a:lvl3pPr lvl="2" rtl="0" algn="ctr">
              <a:spcBef>
                <a:spcPts val="0"/>
              </a:spcBef>
              <a:spcAft>
                <a:spcPts val="0"/>
              </a:spcAft>
              <a:buNone/>
              <a:defRPr sz="1400">
                <a:latin typeface="Roboto Condensed"/>
                <a:ea typeface="Roboto Condensed"/>
                <a:cs typeface="Roboto Condensed"/>
                <a:sym typeface="Roboto Condensed"/>
              </a:defRPr>
            </a:lvl3pPr>
            <a:lvl4pPr lvl="3" rtl="0" algn="ctr">
              <a:spcBef>
                <a:spcPts val="0"/>
              </a:spcBef>
              <a:spcAft>
                <a:spcPts val="0"/>
              </a:spcAft>
              <a:buNone/>
              <a:defRPr sz="1400">
                <a:latin typeface="Roboto Condensed"/>
                <a:ea typeface="Roboto Condensed"/>
                <a:cs typeface="Roboto Condensed"/>
                <a:sym typeface="Roboto Condensed"/>
              </a:defRPr>
            </a:lvl4pPr>
            <a:lvl5pPr lvl="4" rtl="0" algn="ctr">
              <a:spcBef>
                <a:spcPts val="0"/>
              </a:spcBef>
              <a:spcAft>
                <a:spcPts val="0"/>
              </a:spcAft>
              <a:buNone/>
              <a:defRPr sz="1400">
                <a:latin typeface="Roboto Condensed"/>
                <a:ea typeface="Roboto Condensed"/>
                <a:cs typeface="Roboto Condensed"/>
                <a:sym typeface="Roboto Condensed"/>
              </a:defRPr>
            </a:lvl5pPr>
            <a:lvl6pPr lvl="5" rtl="0" algn="ctr">
              <a:spcBef>
                <a:spcPts val="0"/>
              </a:spcBef>
              <a:spcAft>
                <a:spcPts val="0"/>
              </a:spcAft>
              <a:buNone/>
              <a:defRPr sz="1400">
                <a:latin typeface="Roboto Condensed"/>
                <a:ea typeface="Roboto Condensed"/>
                <a:cs typeface="Roboto Condensed"/>
                <a:sym typeface="Roboto Condensed"/>
              </a:defRPr>
            </a:lvl6pPr>
            <a:lvl7pPr lvl="6" rtl="0" algn="ctr">
              <a:spcBef>
                <a:spcPts val="0"/>
              </a:spcBef>
              <a:spcAft>
                <a:spcPts val="0"/>
              </a:spcAft>
              <a:buNone/>
              <a:defRPr sz="1400">
                <a:latin typeface="Roboto Condensed"/>
                <a:ea typeface="Roboto Condensed"/>
                <a:cs typeface="Roboto Condensed"/>
                <a:sym typeface="Roboto Condensed"/>
              </a:defRPr>
            </a:lvl7pPr>
            <a:lvl8pPr lvl="7" rtl="0" algn="ctr">
              <a:spcBef>
                <a:spcPts val="0"/>
              </a:spcBef>
              <a:spcAft>
                <a:spcPts val="0"/>
              </a:spcAft>
              <a:buNone/>
              <a:defRPr sz="1400">
                <a:latin typeface="Roboto Condensed"/>
                <a:ea typeface="Roboto Condensed"/>
                <a:cs typeface="Roboto Condensed"/>
                <a:sym typeface="Roboto Condensed"/>
              </a:defRPr>
            </a:lvl8pPr>
            <a:lvl9pPr lvl="8" rtl="0" algn="ctr">
              <a:spcBef>
                <a:spcPts val="0"/>
              </a:spcBef>
              <a:spcAft>
                <a:spcPts val="0"/>
              </a:spcAft>
              <a:buNone/>
              <a:defRPr sz="1400">
                <a:latin typeface="Roboto Condensed"/>
                <a:ea typeface="Roboto Condensed"/>
                <a:cs typeface="Roboto Condensed"/>
                <a:sym typeface="Roboto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BLANK_2">
    <p:spTree>
      <p:nvGrpSpPr>
        <p:cNvPr id="126" name="Shape 126"/>
        <p:cNvGrpSpPr/>
        <p:nvPr/>
      </p:nvGrpSpPr>
      <p:grpSpPr>
        <a:xfrm>
          <a:off x="0" y="0"/>
          <a:ext cx="0" cy="0"/>
          <a:chOff x="0" y="0"/>
          <a:chExt cx="0" cy="0"/>
        </a:xfrm>
      </p:grpSpPr>
      <p:sp>
        <p:nvSpPr>
          <p:cNvPr id="127" name="Google Shape;127;p22"/>
          <p:cNvSpPr txBox="1"/>
          <p:nvPr>
            <p:ph type="title"/>
          </p:nvPr>
        </p:nvSpPr>
        <p:spPr>
          <a:xfrm>
            <a:off x="675875" y="547125"/>
            <a:ext cx="7792200" cy="482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34343"/>
              </a:buClr>
              <a:buSzPts val="2400"/>
              <a:buFont typeface="Roboto Light"/>
              <a:buNone/>
              <a:defRPr b="0">
                <a:solidFill>
                  <a:srgbClr val="434343"/>
                </a:solidFill>
                <a:latin typeface="Roboto Light"/>
                <a:ea typeface="Roboto Light"/>
                <a:cs typeface="Roboto Light"/>
                <a:sym typeface="Roboto Light"/>
              </a:defRPr>
            </a:lvl1pPr>
            <a:lvl2pPr lvl="1"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2pPr>
            <a:lvl3pPr lvl="2"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3pPr>
            <a:lvl4pPr lvl="3"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4pPr>
            <a:lvl5pPr lvl="4"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5pPr>
            <a:lvl6pPr lvl="5"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6pPr>
            <a:lvl7pPr lvl="6"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7pPr>
            <a:lvl8pPr lvl="7"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8pPr>
            <a:lvl9pPr lvl="8" rtl="0">
              <a:spcBef>
                <a:spcPts val="0"/>
              </a:spcBef>
              <a:spcAft>
                <a:spcPts val="0"/>
              </a:spcAft>
              <a:buSzPts val="2400"/>
              <a:buFont typeface="Roboto Condensed Light"/>
              <a:buNone/>
              <a:defRPr b="0">
                <a:latin typeface="Roboto Condensed Light"/>
                <a:ea typeface="Roboto Condensed Light"/>
                <a:cs typeface="Roboto Condensed Light"/>
                <a:sym typeface="Roboto Condensed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text">
  <p:cSld name="BLANK_1">
    <p:spTree>
      <p:nvGrpSpPr>
        <p:cNvPr id="128" name="Shape 128"/>
        <p:cNvGrpSpPr/>
        <p:nvPr/>
      </p:nvGrpSpPr>
      <p:grpSpPr>
        <a:xfrm>
          <a:off x="0" y="0"/>
          <a:ext cx="0" cy="0"/>
          <a:chOff x="0" y="0"/>
          <a:chExt cx="0" cy="0"/>
        </a:xfrm>
      </p:grpSpPr>
      <p:sp>
        <p:nvSpPr>
          <p:cNvPr id="129" name="Google Shape;129;p23"/>
          <p:cNvSpPr/>
          <p:nvPr/>
        </p:nvSpPr>
        <p:spPr>
          <a:xfrm>
            <a:off x="457200" y="478050"/>
            <a:ext cx="4114800" cy="41874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EFEFEF"/>
              </a:solidFill>
            </a:endParaRPr>
          </a:p>
        </p:txBody>
      </p:sp>
      <p:cxnSp>
        <p:nvCxnSpPr>
          <p:cNvPr id="130" name="Google Shape;130;p23"/>
          <p:cNvCxnSpPr/>
          <p:nvPr/>
        </p:nvCxnSpPr>
        <p:spPr>
          <a:xfrm rot="10800000">
            <a:off x="954750" y="3287313"/>
            <a:ext cx="1209600" cy="0"/>
          </a:xfrm>
          <a:prstGeom prst="straightConnector1">
            <a:avLst/>
          </a:prstGeom>
          <a:noFill/>
          <a:ln cap="flat" cmpd="sng" w="9525">
            <a:solidFill>
              <a:srgbClr val="79D8B9"/>
            </a:solidFill>
            <a:prstDash val="solid"/>
            <a:round/>
            <a:headEnd len="med" w="med" type="none"/>
            <a:tailEnd len="med" w="med" type="none"/>
          </a:ln>
        </p:spPr>
      </p:cxnSp>
      <p:sp>
        <p:nvSpPr>
          <p:cNvPr id="131" name="Google Shape;131;p23"/>
          <p:cNvSpPr txBox="1"/>
          <p:nvPr>
            <p:ph idx="1" type="subTitle"/>
          </p:nvPr>
        </p:nvSpPr>
        <p:spPr>
          <a:xfrm>
            <a:off x="742675" y="916625"/>
            <a:ext cx="3581400" cy="23400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3000">
                <a:solidFill>
                  <a:srgbClr val="434343"/>
                </a:solidFill>
              </a:defRPr>
            </a:lvl1pPr>
            <a:lvl2pPr lvl="1" rtl="0">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32" name="Google Shape;132;p23"/>
          <p:cNvSpPr txBox="1"/>
          <p:nvPr>
            <p:ph idx="2" type="subTitle"/>
          </p:nvPr>
        </p:nvSpPr>
        <p:spPr>
          <a:xfrm>
            <a:off x="742675" y="3394250"/>
            <a:ext cx="2994900" cy="389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B7B7B7"/>
                </a:solidFill>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with number 1">
  <p:cSld name="BLANK_1_1">
    <p:spTree>
      <p:nvGrpSpPr>
        <p:cNvPr id="133" name="Shape 133"/>
        <p:cNvGrpSpPr/>
        <p:nvPr/>
      </p:nvGrpSpPr>
      <p:grpSpPr>
        <a:xfrm>
          <a:off x="0" y="0"/>
          <a:ext cx="0" cy="0"/>
          <a:chOff x="0" y="0"/>
          <a:chExt cx="0" cy="0"/>
        </a:xfrm>
      </p:grpSpPr>
      <p:sp>
        <p:nvSpPr>
          <p:cNvPr id="134" name="Google Shape;134;p24"/>
          <p:cNvSpPr/>
          <p:nvPr/>
        </p:nvSpPr>
        <p:spPr>
          <a:xfrm>
            <a:off x="5972275" y="-22550"/>
            <a:ext cx="2295600" cy="25944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txBox="1"/>
          <p:nvPr>
            <p:ph idx="1" type="subTitle"/>
          </p:nvPr>
        </p:nvSpPr>
        <p:spPr>
          <a:xfrm>
            <a:off x="5949663" y="1625750"/>
            <a:ext cx="2187300" cy="3897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800">
                <a:solidFill>
                  <a:srgbClr val="B7B7B7"/>
                </a:solidFill>
                <a:latin typeface="Roboto Light"/>
                <a:ea typeface="Roboto Light"/>
                <a:cs typeface="Roboto Light"/>
                <a:sym typeface="Roboto Light"/>
              </a:defRPr>
            </a:lvl1pPr>
            <a:lvl2pPr lvl="1" rtl="0" algn="r">
              <a:spcBef>
                <a:spcPts val="0"/>
              </a:spcBef>
              <a:spcAft>
                <a:spcPts val="0"/>
              </a:spcAft>
              <a:buNone/>
              <a:defRPr>
                <a:latin typeface="Roboto Condensed Light"/>
                <a:ea typeface="Roboto Condensed Light"/>
                <a:cs typeface="Roboto Condensed Light"/>
                <a:sym typeface="Roboto Condensed Light"/>
              </a:defRPr>
            </a:lvl2pPr>
            <a:lvl3pPr lvl="2" rtl="0" algn="r">
              <a:spcBef>
                <a:spcPts val="0"/>
              </a:spcBef>
              <a:spcAft>
                <a:spcPts val="0"/>
              </a:spcAft>
              <a:buNone/>
              <a:defRPr>
                <a:latin typeface="Roboto Condensed Light"/>
                <a:ea typeface="Roboto Condensed Light"/>
                <a:cs typeface="Roboto Condensed Light"/>
                <a:sym typeface="Roboto Condensed Light"/>
              </a:defRPr>
            </a:lvl3pPr>
            <a:lvl4pPr lvl="3" rtl="0" algn="r">
              <a:spcBef>
                <a:spcPts val="0"/>
              </a:spcBef>
              <a:spcAft>
                <a:spcPts val="0"/>
              </a:spcAft>
              <a:buNone/>
              <a:defRPr>
                <a:latin typeface="Roboto Condensed Light"/>
                <a:ea typeface="Roboto Condensed Light"/>
                <a:cs typeface="Roboto Condensed Light"/>
                <a:sym typeface="Roboto Condensed Light"/>
              </a:defRPr>
            </a:lvl4pPr>
            <a:lvl5pPr lvl="4" rtl="0" algn="r">
              <a:spcBef>
                <a:spcPts val="0"/>
              </a:spcBef>
              <a:spcAft>
                <a:spcPts val="0"/>
              </a:spcAft>
              <a:buNone/>
              <a:defRPr>
                <a:latin typeface="Roboto Condensed Light"/>
                <a:ea typeface="Roboto Condensed Light"/>
                <a:cs typeface="Roboto Condensed Light"/>
                <a:sym typeface="Roboto Condensed Light"/>
              </a:defRPr>
            </a:lvl5pPr>
            <a:lvl6pPr lvl="5" rtl="0" algn="r">
              <a:spcBef>
                <a:spcPts val="0"/>
              </a:spcBef>
              <a:spcAft>
                <a:spcPts val="0"/>
              </a:spcAft>
              <a:buNone/>
              <a:defRPr>
                <a:latin typeface="Roboto Condensed Light"/>
                <a:ea typeface="Roboto Condensed Light"/>
                <a:cs typeface="Roboto Condensed Light"/>
                <a:sym typeface="Roboto Condensed Light"/>
              </a:defRPr>
            </a:lvl6pPr>
            <a:lvl7pPr lvl="6" rtl="0" algn="r">
              <a:spcBef>
                <a:spcPts val="0"/>
              </a:spcBef>
              <a:spcAft>
                <a:spcPts val="0"/>
              </a:spcAft>
              <a:buNone/>
              <a:defRPr>
                <a:latin typeface="Roboto Condensed Light"/>
                <a:ea typeface="Roboto Condensed Light"/>
                <a:cs typeface="Roboto Condensed Light"/>
                <a:sym typeface="Roboto Condensed Light"/>
              </a:defRPr>
            </a:lvl7pPr>
            <a:lvl8pPr lvl="7" rtl="0" algn="r">
              <a:spcBef>
                <a:spcPts val="0"/>
              </a:spcBef>
              <a:spcAft>
                <a:spcPts val="0"/>
              </a:spcAft>
              <a:buNone/>
              <a:defRPr>
                <a:latin typeface="Roboto Condensed Light"/>
                <a:ea typeface="Roboto Condensed Light"/>
                <a:cs typeface="Roboto Condensed Light"/>
                <a:sym typeface="Roboto Condensed Light"/>
              </a:defRPr>
            </a:lvl8pPr>
            <a:lvl9pPr lvl="8" rtl="0" algn="r">
              <a:spcBef>
                <a:spcPts val="0"/>
              </a:spcBef>
              <a:spcAft>
                <a:spcPts val="0"/>
              </a:spcAft>
              <a:buNone/>
              <a:defRPr>
                <a:latin typeface="Roboto Condensed Light"/>
                <a:ea typeface="Roboto Condensed Light"/>
                <a:cs typeface="Roboto Condensed Light"/>
                <a:sym typeface="Roboto Condensed Light"/>
              </a:defRPr>
            </a:lvl9pPr>
          </a:lstStyle>
          <a:p/>
        </p:txBody>
      </p:sp>
      <p:cxnSp>
        <p:nvCxnSpPr>
          <p:cNvPr id="136" name="Google Shape;136;p24"/>
          <p:cNvCxnSpPr/>
          <p:nvPr/>
        </p:nvCxnSpPr>
        <p:spPr>
          <a:xfrm rot="10800000">
            <a:off x="6800700" y="1571625"/>
            <a:ext cx="1209600" cy="0"/>
          </a:xfrm>
          <a:prstGeom prst="straightConnector1">
            <a:avLst/>
          </a:prstGeom>
          <a:noFill/>
          <a:ln cap="flat" cmpd="sng" w="9525">
            <a:solidFill>
              <a:srgbClr val="23AA89"/>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with number 1 1">
  <p:cSld name="BLANK_1_1_1">
    <p:spTree>
      <p:nvGrpSpPr>
        <p:cNvPr id="137" name="Shape 137"/>
        <p:cNvGrpSpPr/>
        <p:nvPr/>
      </p:nvGrpSpPr>
      <p:grpSpPr>
        <a:xfrm>
          <a:off x="0" y="0"/>
          <a:ext cx="0" cy="0"/>
          <a:chOff x="0" y="0"/>
          <a:chExt cx="0" cy="0"/>
        </a:xfrm>
      </p:grpSpPr>
      <p:cxnSp>
        <p:nvCxnSpPr>
          <p:cNvPr id="138" name="Google Shape;138;p25"/>
          <p:cNvCxnSpPr/>
          <p:nvPr/>
        </p:nvCxnSpPr>
        <p:spPr>
          <a:xfrm rot="10800000">
            <a:off x="3523550" y="2604325"/>
            <a:ext cx="1209600" cy="0"/>
          </a:xfrm>
          <a:prstGeom prst="straightConnector1">
            <a:avLst/>
          </a:prstGeom>
          <a:noFill/>
          <a:ln cap="flat" cmpd="sng" w="9525">
            <a:solidFill>
              <a:srgbClr val="23AA89"/>
            </a:solidFill>
            <a:prstDash val="solid"/>
            <a:round/>
            <a:headEnd len="med" w="med" type="none"/>
            <a:tailEnd len="med" w="med" type="none"/>
          </a:ln>
        </p:spPr>
      </p:cxnSp>
      <p:sp>
        <p:nvSpPr>
          <p:cNvPr id="139" name="Google Shape;139;p25"/>
          <p:cNvSpPr txBox="1"/>
          <p:nvPr>
            <p:ph idx="1" type="subTitle"/>
          </p:nvPr>
        </p:nvSpPr>
        <p:spPr>
          <a:xfrm>
            <a:off x="3420950" y="2881575"/>
            <a:ext cx="32187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3AA89"/>
                </a:solidFill>
              </a:defRPr>
            </a:lvl1pPr>
            <a:lvl2pPr lvl="1" rtl="0">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40" name="Google Shape;140;p25"/>
          <p:cNvSpPr txBox="1"/>
          <p:nvPr>
            <p:ph idx="2" type="subTitle"/>
          </p:nvPr>
        </p:nvSpPr>
        <p:spPr>
          <a:xfrm>
            <a:off x="3420950" y="3158000"/>
            <a:ext cx="20685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1">
  <p:cSld name="CUSTOM_2">
    <p:spTree>
      <p:nvGrpSpPr>
        <p:cNvPr id="141" name="Shape 141"/>
        <p:cNvGrpSpPr/>
        <p:nvPr/>
      </p:nvGrpSpPr>
      <p:grpSpPr>
        <a:xfrm>
          <a:off x="0" y="0"/>
          <a:ext cx="0" cy="0"/>
          <a:chOff x="0" y="0"/>
          <a:chExt cx="0" cy="0"/>
        </a:xfrm>
      </p:grpSpPr>
      <p:cxnSp>
        <p:nvCxnSpPr>
          <p:cNvPr id="142" name="Google Shape;142;p26"/>
          <p:cNvCxnSpPr/>
          <p:nvPr/>
        </p:nvCxnSpPr>
        <p:spPr>
          <a:xfrm rot="10800000">
            <a:off x="1539800" y="1781463"/>
            <a:ext cx="1209600" cy="0"/>
          </a:xfrm>
          <a:prstGeom prst="straightConnector1">
            <a:avLst/>
          </a:prstGeom>
          <a:noFill/>
          <a:ln cap="flat" cmpd="sng" w="9525">
            <a:solidFill>
              <a:srgbClr val="135158"/>
            </a:solidFill>
            <a:prstDash val="solid"/>
            <a:round/>
            <a:headEnd len="med" w="med" type="none"/>
            <a:tailEnd len="med" w="med" type="none"/>
          </a:ln>
        </p:spPr>
      </p:cxnSp>
      <p:sp>
        <p:nvSpPr>
          <p:cNvPr id="143" name="Google Shape;143;p26"/>
          <p:cNvSpPr txBox="1"/>
          <p:nvPr>
            <p:ph idx="1" type="subTitle"/>
          </p:nvPr>
        </p:nvSpPr>
        <p:spPr>
          <a:xfrm>
            <a:off x="-373112" y="2058713"/>
            <a:ext cx="3218700" cy="3897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400">
                <a:solidFill>
                  <a:srgbClr val="135158"/>
                </a:solidFill>
              </a:defRPr>
            </a:lvl1pPr>
            <a:lvl2pPr lvl="1" rtl="0" algn="r">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lgn="r">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lgn="r">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lgn="r">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lgn="r">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lgn="r">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lgn="r">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lgn="r">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44" name="Google Shape;144;p26"/>
          <p:cNvSpPr txBox="1"/>
          <p:nvPr>
            <p:ph idx="2" type="subTitle"/>
          </p:nvPr>
        </p:nvSpPr>
        <p:spPr>
          <a:xfrm>
            <a:off x="699575" y="2335150"/>
            <a:ext cx="2145900" cy="1026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cxnSp>
        <p:nvCxnSpPr>
          <p:cNvPr id="145" name="Google Shape;145;p26"/>
          <p:cNvCxnSpPr/>
          <p:nvPr/>
        </p:nvCxnSpPr>
        <p:spPr>
          <a:xfrm rot="10800000">
            <a:off x="1539800" y="3362038"/>
            <a:ext cx="1209600" cy="0"/>
          </a:xfrm>
          <a:prstGeom prst="straightConnector1">
            <a:avLst/>
          </a:prstGeom>
          <a:noFill/>
          <a:ln cap="flat" cmpd="sng" w="9525">
            <a:solidFill>
              <a:srgbClr val="135158"/>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with number 1 1 1">
  <p:cSld name="BLANK_1_1_1_2">
    <p:spTree>
      <p:nvGrpSpPr>
        <p:cNvPr id="146" name="Shape 146"/>
        <p:cNvGrpSpPr/>
        <p:nvPr/>
      </p:nvGrpSpPr>
      <p:grpSpPr>
        <a:xfrm>
          <a:off x="0" y="0"/>
          <a:ext cx="0" cy="0"/>
          <a:chOff x="0" y="0"/>
          <a:chExt cx="0" cy="0"/>
        </a:xfrm>
      </p:grpSpPr>
      <p:cxnSp>
        <p:nvCxnSpPr>
          <p:cNvPr id="147" name="Google Shape;147;p27"/>
          <p:cNvCxnSpPr/>
          <p:nvPr/>
        </p:nvCxnSpPr>
        <p:spPr>
          <a:xfrm rot="10800000">
            <a:off x="6226925" y="1841413"/>
            <a:ext cx="1209600" cy="0"/>
          </a:xfrm>
          <a:prstGeom prst="straightConnector1">
            <a:avLst/>
          </a:prstGeom>
          <a:noFill/>
          <a:ln cap="flat" cmpd="sng" w="9525">
            <a:solidFill>
              <a:srgbClr val="2B7369"/>
            </a:solidFill>
            <a:prstDash val="solid"/>
            <a:round/>
            <a:headEnd len="med" w="med" type="none"/>
            <a:tailEnd len="med" w="med" type="none"/>
          </a:ln>
        </p:spPr>
      </p:cxnSp>
      <p:sp>
        <p:nvSpPr>
          <p:cNvPr id="148" name="Google Shape;148;p27"/>
          <p:cNvSpPr txBox="1"/>
          <p:nvPr>
            <p:ph idx="1" type="subTitle"/>
          </p:nvPr>
        </p:nvSpPr>
        <p:spPr>
          <a:xfrm>
            <a:off x="6124325" y="2118663"/>
            <a:ext cx="3218700" cy="389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400">
                <a:solidFill>
                  <a:srgbClr val="2B7369"/>
                </a:solidFill>
              </a:defRPr>
            </a:lvl1pPr>
            <a:lvl2pPr lvl="1" rtl="0">
              <a:spcBef>
                <a:spcPts val="0"/>
              </a:spcBef>
              <a:spcAft>
                <a:spcPts val="0"/>
              </a:spcAft>
              <a:buNone/>
              <a:defRPr b="1" sz="1400">
                <a:solidFill>
                  <a:srgbClr val="23AA89"/>
                </a:solidFill>
                <a:latin typeface="Roboto Condensed"/>
                <a:ea typeface="Roboto Condensed"/>
                <a:cs typeface="Roboto Condensed"/>
                <a:sym typeface="Roboto Condensed"/>
              </a:defRPr>
            </a:lvl2pPr>
            <a:lvl3pPr lvl="2" rtl="0">
              <a:spcBef>
                <a:spcPts val="0"/>
              </a:spcBef>
              <a:spcAft>
                <a:spcPts val="0"/>
              </a:spcAft>
              <a:buNone/>
              <a:defRPr b="1" sz="1400">
                <a:solidFill>
                  <a:srgbClr val="23AA89"/>
                </a:solidFill>
                <a:latin typeface="Roboto Condensed"/>
                <a:ea typeface="Roboto Condensed"/>
                <a:cs typeface="Roboto Condensed"/>
                <a:sym typeface="Roboto Condensed"/>
              </a:defRPr>
            </a:lvl3pPr>
            <a:lvl4pPr lvl="3" rtl="0">
              <a:spcBef>
                <a:spcPts val="0"/>
              </a:spcBef>
              <a:spcAft>
                <a:spcPts val="0"/>
              </a:spcAft>
              <a:buNone/>
              <a:defRPr b="1" sz="1400">
                <a:solidFill>
                  <a:srgbClr val="23AA89"/>
                </a:solidFill>
                <a:latin typeface="Roboto Condensed"/>
                <a:ea typeface="Roboto Condensed"/>
                <a:cs typeface="Roboto Condensed"/>
                <a:sym typeface="Roboto Condensed"/>
              </a:defRPr>
            </a:lvl4pPr>
            <a:lvl5pPr lvl="4" rtl="0">
              <a:spcBef>
                <a:spcPts val="0"/>
              </a:spcBef>
              <a:spcAft>
                <a:spcPts val="0"/>
              </a:spcAft>
              <a:buNone/>
              <a:defRPr b="1" sz="1400">
                <a:solidFill>
                  <a:srgbClr val="23AA89"/>
                </a:solidFill>
                <a:latin typeface="Roboto Condensed"/>
                <a:ea typeface="Roboto Condensed"/>
                <a:cs typeface="Roboto Condensed"/>
                <a:sym typeface="Roboto Condensed"/>
              </a:defRPr>
            </a:lvl5pPr>
            <a:lvl6pPr lvl="5" rtl="0">
              <a:spcBef>
                <a:spcPts val="0"/>
              </a:spcBef>
              <a:spcAft>
                <a:spcPts val="0"/>
              </a:spcAft>
              <a:buNone/>
              <a:defRPr b="1" sz="1400">
                <a:solidFill>
                  <a:srgbClr val="23AA89"/>
                </a:solidFill>
                <a:latin typeface="Roboto Condensed"/>
                <a:ea typeface="Roboto Condensed"/>
                <a:cs typeface="Roboto Condensed"/>
                <a:sym typeface="Roboto Condensed"/>
              </a:defRPr>
            </a:lvl6pPr>
            <a:lvl7pPr lvl="6" rtl="0">
              <a:spcBef>
                <a:spcPts val="0"/>
              </a:spcBef>
              <a:spcAft>
                <a:spcPts val="0"/>
              </a:spcAft>
              <a:buNone/>
              <a:defRPr b="1" sz="1400">
                <a:solidFill>
                  <a:srgbClr val="23AA89"/>
                </a:solidFill>
                <a:latin typeface="Roboto Condensed"/>
                <a:ea typeface="Roboto Condensed"/>
                <a:cs typeface="Roboto Condensed"/>
                <a:sym typeface="Roboto Condensed"/>
              </a:defRPr>
            </a:lvl7pPr>
            <a:lvl8pPr lvl="7" rtl="0">
              <a:spcBef>
                <a:spcPts val="0"/>
              </a:spcBef>
              <a:spcAft>
                <a:spcPts val="0"/>
              </a:spcAft>
              <a:buNone/>
              <a:defRPr b="1" sz="1400">
                <a:solidFill>
                  <a:srgbClr val="23AA89"/>
                </a:solidFill>
                <a:latin typeface="Roboto Condensed"/>
                <a:ea typeface="Roboto Condensed"/>
                <a:cs typeface="Roboto Condensed"/>
                <a:sym typeface="Roboto Condensed"/>
              </a:defRPr>
            </a:lvl8pPr>
            <a:lvl9pPr lvl="8" rtl="0">
              <a:spcBef>
                <a:spcPts val="0"/>
              </a:spcBef>
              <a:spcAft>
                <a:spcPts val="0"/>
              </a:spcAft>
              <a:buNone/>
              <a:defRPr b="1" sz="1400">
                <a:solidFill>
                  <a:srgbClr val="23AA89"/>
                </a:solidFill>
                <a:latin typeface="Roboto Condensed"/>
                <a:ea typeface="Roboto Condensed"/>
                <a:cs typeface="Roboto Condensed"/>
                <a:sym typeface="Roboto Condensed"/>
              </a:defRPr>
            </a:lvl9pPr>
          </a:lstStyle>
          <a:p/>
        </p:txBody>
      </p:sp>
      <p:sp>
        <p:nvSpPr>
          <p:cNvPr id="149" name="Google Shape;149;p27"/>
          <p:cNvSpPr txBox="1"/>
          <p:nvPr>
            <p:ph idx="2" type="subTitle"/>
          </p:nvPr>
        </p:nvSpPr>
        <p:spPr>
          <a:xfrm>
            <a:off x="6124325" y="2275175"/>
            <a:ext cx="2416200" cy="1026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oboto Condensed Light"/>
                <a:ea typeface="Roboto Condensed Light"/>
                <a:cs typeface="Roboto Condensed Light"/>
                <a:sym typeface="Roboto Condensed Light"/>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cxnSp>
        <p:nvCxnSpPr>
          <p:cNvPr id="150" name="Google Shape;150;p27"/>
          <p:cNvCxnSpPr/>
          <p:nvPr/>
        </p:nvCxnSpPr>
        <p:spPr>
          <a:xfrm rot="10800000">
            <a:off x="6226925" y="3302063"/>
            <a:ext cx="1209600" cy="0"/>
          </a:xfrm>
          <a:prstGeom prst="straightConnector1">
            <a:avLst/>
          </a:prstGeom>
          <a:noFill/>
          <a:ln cap="flat" cmpd="sng" w="9525">
            <a:solidFill>
              <a:srgbClr val="2B7369"/>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with photo at left">
  <p:cSld name="BLANK_1_1_1_1">
    <p:spTree>
      <p:nvGrpSpPr>
        <p:cNvPr id="151" name="Shape 151"/>
        <p:cNvGrpSpPr/>
        <p:nvPr/>
      </p:nvGrpSpPr>
      <p:grpSpPr>
        <a:xfrm>
          <a:off x="0" y="0"/>
          <a:ext cx="0" cy="0"/>
          <a:chOff x="0" y="0"/>
          <a:chExt cx="0" cy="0"/>
        </a:xfrm>
      </p:grpSpPr>
      <p:pic>
        <p:nvPicPr>
          <p:cNvPr id="152" name="Google Shape;152;p28"/>
          <p:cNvPicPr preferRelativeResize="0"/>
          <p:nvPr/>
        </p:nvPicPr>
        <p:blipFill rotWithShape="1">
          <a:blip r:embed="rId2">
            <a:alphaModFix/>
          </a:blip>
          <a:srcRect b="0" l="120" r="69731" t="398"/>
          <a:stretch/>
        </p:blipFill>
        <p:spPr>
          <a:xfrm>
            <a:off x="-66550" y="-51425"/>
            <a:ext cx="2380298" cy="5241150"/>
          </a:xfrm>
          <a:prstGeom prst="rect">
            <a:avLst/>
          </a:prstGeom>
          <a:noFill/>
          <a:ln>
            <a:noFill/>
          </a:ln>
        </p:spPr>
      </p:pic>
      <p:sp>
        <p:nvSpPr>
          <p:cNvPr id="153" name="Google Shape;153;p28"/>
          <p:cNvSpPr txBox="1"/>
          <p:nvPr>
            <p:ph type="title"/>
          </p:nvPr>
        </p:nvSpPr>
        <p:spPr>
          <a:xfrm>
            <a:off x="675875" y="547125"/>
            <a:ext cx="7792200" cy="482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34343"/>
              </a:buClr>
              <a:buSzPts val="2400"/>
              <a:buFont typeface="Roboto Light"/>
              <a:buNone/>
              <a:defRPr b="0">
                <a:solidFill>
                  <a:srgbClr val="434343"/>
                </a:solidFill>
                <a:latin typeface="Roboto Light"/>
                <a:ea typeface="Roboto Light"/>
                <a:cs typeface="Roboto Light"/>
                <a:sym typeface="Roboto Light"/>
              </a:defRPr>
            </a:lvl1pPr>
            <a:lvl2pPr lvl="1" rtl="0" algn="r">
              <a:spcBef>
                <a:spcPts val="0"/>
              </a:spcBef>
              <a:spcAft>
                <a:spcPts val="0"/>
              </a:spcAft>
              <a:buSzPts val="2400"/>
              <a:buNone/>
              <a:defRPr b="0"/>
            </a:lvl2pPr>
            <a:lvl3pPr lvl="2" rtl="0" algn="r">
              <a:spcBef>
                <a:spcPts val="0"/>
              </a:spcBef>
              <a:spcAft>
                <a:spcPts val="0"/>
              </a:spcAft>
              <a:buSzPts val="2400"/>
              <a:buNone/>
              <a:defRPr b="0"/>
            </a:lvl3pPr>
            <a:lvl4pPr lvl="3" rtl="0" algn="r">
              <a:spcBef>
                <a:spcPts val="0"/>
              </a:spcBef>
              <a:spcAft>
                <a:spcPts val="0"/>
              </a:spcAft>
              <a:buSzPts val="2400"/>
              <a:buNone/>
              <a:defRPr b="0"/>
            </a:lvl4pPr>
            <a:lvl5pPr lvl="4" rtl="0" algn="r">
              <a:spcBef>
                <a:spcPts val="0"/>
              </a:spcBef>
              <a:spcAft>
                <a:spcPts val="0"/>
              </a:spcAft>
              <a:buSzPts val="2400"/>
              <a:buNone/>
              <a:defRPr b="0"/>
            </a:lvl5pPr>
            <a:lvl6pPr lvl="5" rtl="0" algn="r">
              <a:spcBef>
                <a:spcPts val="0"/>
              </a:spcBef>
              <a:spcAft>
                <a:spcPts val="0"/>
              </a:spcAft>
              <a:buSzPts val="2400"/>
              <a:buNone/>
              <a:defRPr b="0"/>
            </a:lvl6pPr>
            <a:lvl7pPr lvl="6" rtl="0" algn="r">
              <a:spcBef>
                <a:spcPts val="0"/>
              </a:spcBef>
              <a:spcAft>
                <a:spcPts val="0"/>
              </a:spcAft>
              <a:buSzPts val="2400"/>
              <a:buNone/>
              <a:defRPr b="0"/>
            </a:lvl7pPr>
            <a:lvl8pPr lvl="7" rtl="0" algn="r">
              <a:spcBef>
                <a:spcPts val="0"/>
              </a:spcBef>
              <a:spcAft>
                <a:spcPts val="0"/>
              </a:spcAft>
              <a:buSzPts val="2400"/>
              <a:buNone/>
              <a:defRPr b="0"/>
            </a:lvl8pPr>
            <a:lvl9pPr lvl="8" rtl="0" algn="r">
              <a:spcBef>
                <a:spcPts val="0"/>
              </a:spcBef>
              <a:spcAft>
                <a:spcPts val="0"/>
              </a:spcAft>
              <a:buSzPts val="2400"/>
              <a:buNone/>
              <a:defRPr b="0"/>
            </a:lvl9pPr>
          </a:lstStyle>
          <a:p/>
        </p:txBody>
      </p:sp>
    </p:spTree>
  </p:cSld>
  <p:clrMapOvr>
    <a:masterClrMapping/>
  </p:clrMapOvr>
  <p:extLst>
    <p:ext uri="{DCECCB84-F9BA-43D5-87BE-67443E8EF086}">
      <p15:sldGuideLst>
        <p15:guide id="1" pos="288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3">
    <p:spTree>
      <p:nvGrpSpPr>
        <p:cNvPr id="154" name="Shape 154"/>
        <p:cNvGrpSpPr/>
        <p:nvPr/>
      </p:nvGrpSpPr>
      <p:grpSpPr>
        <a:xfrm>
          <a:off x="0" y="0"/>
          <a:ext cx="0" cy="0"/>
          <a:chOff x="0" y="0"/>
          <a:chExt cx="0" cy="0"/>
        </a:xfrm>
      </p:grpSpPr>
      <p:sp>
        <p:nvSpPr>
          <p:cNvPr id="155" name="Google Shape;155;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6" name="Google Shape;156;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5">
  <p:cSld name="TITLE_AND_BODY_5">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0" name="Google Shape;16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61" name="Google Shape;16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mp; presentation photo">
  <p:cSld name="TITLE_1">
    <p:spTree>
      <p:nvGrpSpPr>
        <p:cNvPr id="15" name="Shape 15"/>
        <p:cNvGrpSpPr/>
        <p:nvPr/>
      </p:nvGrpSpPr>
      <p:grpSpPr>
        <a:xfrm>
          <a:off x="0" y="0"/>
          <a:ext cx="0" cy="0"/>
          <a:chOff x="0" y="0"/>
          <a:chExt cx="0" cy="0"/>
        </a:xfrm>
      </p:grpSpPr>
      <p:sp>
        <p:nvSpPr>
          <p:cNvPr id="16" name="Google Shape;16;p4"/>
          <p:cNvSpPr/>
          <p:nvPr/>
        </p:nvSpPr>
        <p:spPr>
          <a:xfrm>
            <a:off x="466800" y="480800"/>
            <a:ext cx="4105200" cy="4187400"/>
          </a:xfrm>
          <a:prstGeom prst="rect">
            <a:avLst/>
          </a:prstGeom>
          <a:solidFill>
            <a:srgbClr val="79D8B9">
              <a:alpha val="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p:nvPr/>
        </p:nvSpPr>
        <p:spPr>
          <a:xfrm>
            <a:off x="2504435" y="705489"/>
            <a:ext cx="28708" cy="48590"/>
          </a:xfrm>
          <a:custGeom>
            <a:rect b="b" l="l" r="r" t="t"/>
            <a:pathLst>
              <a:path extrusionOk="0" h="589" w="348">
                <a:moveTo>
                  <a:pt x="348" y="588"/>
                </a:moveTo>
                <a:lnTo>
                  <a:pt x="1" y="0"/>
                </a:lnTo>
                <a:close/>
              </a:path>
            </a:pathLst>
          </a:custGeom>
          <a:solidFill>
            <a:srgbClr val="E9A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type="ctrTitle"/>
          </p:nvPr>
        </p:nvSpPr>
        <p:spPr>
          <a:xfrm>
            <a:off x="1084000" y="1577975"/>
            <a:ext cx="3033300" cy="7089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35158"/>
              </a:buClr>
              <a:buSzPts val="3600"/>
              <a:buNone/>
              <a:defRPr sz="3600">
                <a:solidFill>
                  <a:srgbClr val="135158"/>
                </a:solidFill>
              </a:defRPr>
            </a:lvl1pPr>
            <a:lvl2pPr lvl="1" rtl="0" algn="r">
              <a:spcBef>
                <a:spcPts val="0"/>
              </a:spcBef>
              <a:spcAft>
                <a:spcPts val="0"/>
              </a:spcAft>
              <a:buClr>
                <a:srgbClr val="314256"/>
              </a:buClr>
              <a:buSzPts val="6000"/>
              <a:buNone/>
              <a:defRPr sz="6000">
                <a:solidFill>
                  <a:srgbClr val="314256"/>
                </a:solidFill>
              </a:defRPr>
            </a:lvl2pPr>
            <a:lvl3pPr lvl="2" rtl="0" algn="r">
              <a:spcBef>
                <a:spcPts val="0"/>
              </a:spcBef>
              <a:spcAft>
                <a:spcPts val="0"/>
              </a:spcAft>
              <a:buClr>
                <a:srgbClr val="314256"/>
              </a:buClr>
              <a:buSzPts val="6000"/>
              <a:buNone/>
              <a:defRPr sz="6000">
                <a:solidFill>
                  <a:srgbClr val="314256"/>
                </a:solidFill>
              </a:defRPr>
            </a:lvl3pPr>
            <a:lvl4pPr lvl="3" rtl="0" algn="r">
              <a:spcBef>
                <a:spcPts val="0"/>
              </a:spcBef>
              <a:spcAft>
                <a:spcPts val="0"/>
              </a:spcAft>
              <a:buClr>
                <a:srgbClr val="314256"/>
              </a:buClr>
              <a:buSzPts val="6000"/>
              <a:buNone/>
              <a:defRPr sz="6000">
                <a:solidFill>
                  <a:srgbClr val="314256"/>
                </a:solidFill>
              </a:defRPr>
            </a:lvl4pPr>
            <a:lvl5pPr lvl="4" rtl="0" algn="r">
              <a:spcBef>
                <a:spcPts val="0"/>
              </a:spcBef>
              <a:spcAft>
                <a:spcPts val="0"/>
              </a:spcAft>
              <a:buClr>
                <a:srgbClr val="314256"/>
              </a:buClr>
              <a:buSzPts val="6000"/>
              <a:buNone/>
              <a:defRPr sz="6000">
                <a:solidFill>
                  <a:srgbClr val="314256"/>
                </a:solidFill>
              </a:defRPr>
            </a:lvl5pPr>
            <a:lvl6pPr lvl="5" rtl="0" algn="r">
              <a:spcBef>
                <a:spcPts val="0"/>
              </a:spcBef>
              <a:spcAft>
                <a:spcPts val="0"/>
              </a:spcAft>
              <a:buClr>
                <a:srgbClr val="314256"/>
              </a:buClr>
              <a:buSzPts val="6000"/>
              <a:buNone/>
              <a:defRPr sz="6000">
                <a:solidFill>
                  <a:srgbClr val="314256"/>
                </a:solidFill>
              </a:defRPr>
            </a:lvl6pPr>
            <a:lvl7pPr lvl="6" rtl="0" algn="r">
              <a:spcBef>
                <a:spcPts val="0"/>
              </a:spcBef>
              <a:spcAft>
                <a:spcPts val="0"/>
              </a:spcAft>
              <a:buClr>
                <a:srgbClr val="314256"/>
              </a:buClr>
              <a:buSzPts val="6000"/>
              <a:buNone/>
              <a:defRPr sz="6000">
                <a:solidFill>
                  <a:srgbClr val="314256"/>
                </a:solidFill>
              </a:defRPr>
            </a:lvl7pPr>
            <a:lvl8pPr lvl="7" rtl="0" algn="r">
              <a:spcBef>
                <a:spcPts val="0"/>
              </a:spcBef>
              <a:spcAft>
                <a:spcPts val="0"/>
              </a:spcAft>
              <a:buClr>
                <a:srgbClr val="314256"/>
              </a:buClr>
              <a:buSzPts val="6000"/>
              <a:buNone/>
              <a:defRPr sz="6000">
                <a:solidFill>
                  <a:srgbClr val="314256"/>
                </a:solidFill>
              </a:defRPr>
            </a:lvl8pPr>
            <a:lvl9pPr lvl="8" rtl="0" algn="r">
              <a:spcBef>
                <a:spcPts val="0"/>
              </a:spcBef>
              <a:spcAft>
                <a:spcPts val="0"/>
              </a:spcAft>
              <a:buClr>
                <a:srgbClr val="314256"/>
              </a:buClr>
              <a:buSzPts val="6000"/>
              <a:buNone/>
              <a:defRPr sz="6000">
                <a:solidFill>
                  <a:srgbClr val="314256"/>
                </a:solidFill>
              </a:defRPr>
            </a:lvl9pPr>
          </a:lstStyle>
          <a:p/>
        </p:txBody>
      </p:sp>
      <p:cxnSp>
        <p:nvCxnSpPr>
          <p:cNvPr id="19" name="Google Shape;19;p4"/>
          <p:cNvCxnSpPr/>
          <p:nvPr/>
        </p:nvCxnSpPr>
        <p:spPr>
          <a:xfrm rot="10800000">
            <a:off x="2819250" y="2571750"/>
            <a:ext cx="1209600" cy="0"/>
          </a:xfrm>
          <a:prstGeom prst="straightConnector1">
            <a:avLst/>
          </a:prstGeom>
          <a:noFill/>
          <a:ln cap="flat" cmpd="sng" w="9525">
            <a:solidFill>
              <a:srgbClr val="135158"/>
            </a:solidFill>
            <a:prstDash val="solid"/>
            <a:round/>
            <a:headEnd len="med" w="med" type="none"/>
            <a:tailEnd len="med" w="med" type="none"/>
          </a:ln>
        </p:spPr>
      </p:cxnSp>
      <p:sp>
        <p:nvSpPr>
          <p:cNvPr id="20" name="Google Shape;20;p4"/>
          <p:cNvSpPr txBox="1"/>
          <p:nvPr>
            <p:ph idx="1" type="subTitle"/>
          </p:nvPr>
        </p:nvSpPr>
        <p:spPr>
          <a:xfrm>
            <a:off x="1347100" y="2804925"/>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rgbClr val="135158"/>
                </a:solidFill>
                <a:latin typeface="Roboto Condensed"/>
                <a:ea typeface="Roboto Condensed"/>
                <a:cs typeface="Roboto Condensed"/>
                <a:sym typeface="Roboto Condensed"/>
              </a:defRPr>
            </a:lvl1pPr>
            <a:lvl2pPr lvl="1" rtl="0" algn="r">
              <a:spcBef>
                <a:spcPts val="0"/>
              </a:spcBef>
              <a:spcAft>
                <a:spcPts val="0"/>
              </a:spcAft>
              <a:buNone/>
              <a:defRPr>
                <a:latin typeface="Roboto Condensed"/>
                <a:ea typeface="Roboto Condensed"/>
                <a:cs typeface="Roboto Condensed"/>
                <a:sym typeface="Roboto Condensed"/>
              </a:defRPr>
            </a:lvl2pPr>
            <a:lvl3pPr lvl="2" rtl="0" algn="r">
              <a:spcBef>
                <a:spcPts val="0"/>
              </a:spcBef>
              <a:spcAft>
                <a:spcPts val="0"/>
              </a:spcAft>
              <a:buNone/>
              <a:defRPr>
                <a:latin typeface="Roboto Condensed"/>
                <a:ea typeface="Roboto Condensed"/>
                <a:cs typeface="Roboto Condensed"/>
                <a:sym typeface="Roboto Condensed"/>
              </a:defRPr>
            </a:lvl3pPr>
            <a:lvl4pPr lvl="3" rtl="0" algn="r">
              <a:spcBef>
                <a:spcPts val="0"/>
              </a:spcBef>
              <a:spcAft>
                <a:spcPts val="0"/>
              </a:spcAft>
              <a:buNone/>
              <a:defRPr>
                <a:latin typeface="Roboto Condensed"/>
                <a:ea typeface="Roboto Condensed"/>
                <a:cs typeface="Roboto Condensed"/>
                <a:sym typeface="Roboto Condensed"/>
              </a:defRPr>
            </a:lvl4pPr>
            <a:lvl5pPr lvl="4" rtl="0" algn="r">
              <a:spcBef>
                <a:spcPts val="0"/>
              </a:spcBef>
              <a:spcAft>
                <a:spcPts val="0"/>
              </a:spcAft>
              <a:buNone/>
              <a:defRPr>
                <a:latin typeface="Roboto Condensed"/>
                <a:ea typeface="Roboto Condensed"/>
                <a:cs typeface="Roboto Condensed"/>
                <a:sym typeface="Roboto Condensed"/>
              </a:defRPr>
            </a:lvl5pPr>
            <a:lvl6pPr lvl="5" rtl="0" algn="r">
              <a:spcBef>
                <a:spcPts val="0"/>
              </a:spcBef>
              <a:spcAft>
                <a:spcPts val="0"/>
              </a:spcAft>
              <a:buNone/>
              <a:defRPr>
                <a:latin typeface="Roboto Condensed"/>
                <a:ea typeface="Roboto Condensed"/>
                <a:cs typeface="Roboto Condensed"/>
                <a:sym typeface="Roboto Condensed"/>
              </a:defRPr>
            </a:lvl6pPr>
            <a:lvl7pPr lvl="6" rtl="0" algn="r">
              <a:spcBef>
                <a:spcPts val="0"/>
              </a:spcBef>
              <a:spcAft>
                <a:spcPts val="0"/>
              </a:spcAft>
              <a:buNone/>
              <a:defRPr>
                <a:latin typeface="Roboto Condensed"/>
                <a:ea typeface="Roboto Condensed"/>
                <a:cs typeface="Roboto Condensed"/>
                <a:sym typeface="Roboto Condensed"/>
              </a:defRPr>
            </a:lvl7pPr>
            <a:lvl8pPr lvl="7" rtl="0" algn="r">
              <a:spcBef>
                <a:spcPts val="0"/>
              </a:spcBef>
              <a:spcAft>
                <a:spcPts val="0"/>
              </a:spcAft>
              <a:buNone/>
              <a:defRPr>
                <a:latin typeface="Roboto Condensed"/>
                <a:ea typeface="Roboto Condensed"/>
                <a:cs typeface="Roboto Condensed"/>
                <a:sym typeface="Roboto Condensed"/>
              </a:defRPr>
            </a:lvl8pPr>
            <a:lvl9pPr lvl="8" rtl="0" algn="r">
              <a:spcBef>
                <a:spcPts val="0"/>
              </a:spcBef>
              <a:spcAft>
                <a:spcPts val="0"/>
              </a:spcAft>
              <a:buNone/>
              <a:defRPr>
                <a:latin typeface="Roboto Condensed"/>
                <a:ea typeface="Roboto Condensed"/>
                <a:cs typeface="Roboto Condensed"/>
                <a:sym typeface="Roboto Condensed"/>
              </a:defRPr>
            </a:lvl9pPr>
          </a:lstStyle>
          <a:p/>
        </p:txBody>
      </p:sp>
    </p:spTree>
  </p:cSld>
  <p:clrMapOvr>
    <a:masterClrMapping/>
  </p:clrMapOvr>
  <p:extLst>
    <p:ext uri="{DCECCB84-F9BA-43D5-87BE-67443E8EF086}">
      <p15:sldGuideLst>
        <p15:guide id="1" pos="2880">
          <p15:clr>
            <a:srgbClr val="F9AD4C"/>
          </p15:clr>
        </p15:guide>
        <p15:guide id="2" orient="horz" pos="1838">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TITLE_4">
    <p:spTree>
      <p:nvGrpSpPr>
        <p:cNvPr id="162" name="Shape 162"/>
        <p:cNvGrpSpPr/>
        <p:nvPr/>
      </p:nvGrpSpPr>
      <p:grpSpPr>
        <a:xfrm>
          <a:off x="0" y="0"/>
          <a:ext cx="0" cy="0"/>
          <a:chOff x="0" y="0"/>
          <a:chExt cx="0" cy="0"/>
        </a:xfrm>
      </p:grpSpPr>
      <p:sp>
        <p:nvSpPr>
          <p:cNvPr id="163" name="Google Shape;163;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amp; subtitle slide 1">
  <p:cSld name="SECTION_HEADER_1">
    <p:bg>
      <p:bgPr>
        <a:solidFill>
          <a:srgbClr val="434343"/>
        </a:solidFill>
      </p:bgPr>
    </p:bg>
    <p:spTree>
      <p:nvGrpSpPr>
        <p:cNvPr id="21" name="Shape 21"/>
        <p:cNvGrpSpPr/>
        <p:nvPr/>
      </p:nvGrpSpPr>
      <p:grpSpPr>
        <a:xfrm>
          <a:off x="0" y="0"/>
          <a:ext cx="0" cy="0"/>
          <a:chOff x="0" y="0"/>
          <a:chExt cx="0" cy="0"/>
        </a:xfrm>
      </p:grpSpPr>
      <p:sp>
        <p:nvSpPr>
          <p:cNvPr id="22" name="Google Shape;22;p5"/>
          <p:cNvSpPr/>
          <p:nvPr/>
        </p:nvSpPr>
        <p:spPr>
          <a:xfrm>
            <a:off x="457200" y="478050"/>
            <a:ext cx="4114800" cy="4187400"/>
          </a:xfrm>
          <a:prstGeom prst="rect">
            <a:avLst/>
          </a:prstGeom>
          <a:solidFill>
            <a:srgbClr val="666666">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EFEFEF"/>
              </a:solidFill>
            </a:endParaRPr>
          </a:p>
        </p:txBody>
      </p:sp>
      <p:cxnSp>
        <p:nvCxnSpPr>
          <p:cNvPr id="23" name="Google Shape;23;p5"/>
          <p:cNvCxnSpPr/>
          <p:nvPr/>
        </p:nvCxnSpPr>
        <p:spPr>
          <a:xfrm rot="10800000">
            <a:off x="1010650" y="3007350"/>
            <a:ext cx="1209600" cy="0"/>
          </a:xfrm>
          <a:prstGeom prst="straightConnector1">
            <a:avLst/>
          </a:prstGeom>
          <a:noFill/>
          <a:ln cap="flat" cmpd="sng" w="9525">
            <a:solidFill>
              <a:srgbClr val="79D8B9"/>
            </a:solidFill>
            <a:prstDash val="solid"/>
            <a:round/>
            <a:headEnd len="med" w="med" type="none"/>
            <a:tailEnd len="med" w="med" type="none"/>
          </a:ln>
        </p:spPr>
      </p:cxnSp>
      <p:sp>
        <p:nvSpPr>
          <p:cNvPr id="24" name="Google Shape;24;p5"/>
          <p:cNvSpPr txBox="1"/>
          <p:nvPr>
            <p:ph type="title"/>
          </p:nvPr>
        </p:nvSpPr>
        <p:spPr>
          <a:xfrm>
            <a:off x="913825" y="1330800"/>
            <a:ext cx="3055500" cy="1114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25" name="Google Shape;25;p5"/>
          <p:cNvSpPr txBox="1"/>
          <p:nvPr>
            <p:ph idx="1" type="subTitle"/>
          </p:nvPr>
        </p:nvSpPr>
        <p:spPr>
          <a:xfrm>
            <a:off x="913825" y="3191525"/>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Roboto Condensed"/>
                <a:ea typeface="Roboto Condensed"/>
                <a:cs typeface="Roboto Condensed"/>
                <a:sym typeface="Roboto Condense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p:cSld name="CUSTOM">
    <p:spTree>
      <p:nvGrpSpPr>
        <p:cNvPr id="26" name="Shape 26"/>
        <p:cNvGrpSpPr/>
        <p:nvPr/>
      </p:nvGrpSpPr>
      <p:grpSpPr>
        <a:xfrm>
          <a:off x="0" y="0"/>
          <a:ext cx="0" cy="0"/>
          <a:chOff x="0" y="0"/>
          <a:chExt cx="0" cy="0"/>
        </a:xfrm>
      </p:grpSpPr>
      <p:sp>
        <p:nvSpPr>
          <p:cNvPr id="27" name="Google Shape;27;p6"/>
          <p:cNvSpPr/>
          <p:nvPr/>
        </p:nvSpPr>
        <p:spPr>
          <a:xfrm>
            <a:off x="466800" y="466800"/>
            <a:ext cx="8210400" cy="42099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idx="1" type="subTitle"/>
          </p:nvPr>
        </p:nvSpPr>
        <p:spPr>
          <a:xfrm>
            <a:off x="1866900" y="1649750"/>
            <a:ext cx="5410200" cy="13644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434343"/>
                </a:solidFill>
                <a:latin typeface="Roboto Light"/>
                <a:ea typeface="Roboto Light"/>
                <a:cs typeface="Roboto Light"/>
                <a:sym typeface="Roboto Light"/>
              </a:defRPr>
            </a:lvl1pPr>
            <a:lvl2pPr lvl="1">
              <a:spcBef>
                <a:spcPts val="0"/>
              </a:spcBef>
              <a:spcAft>
                <a:spcPts val="0"/>
              </a:spcAft>
              <a:buNone/>
              <a:defRPr sz="3000">
                <a:solidFill>
                  <a:srgbClr val="434343"/>
                </a:solidFill>
              </a:defRPr>
            </a:lvl2pPr>
            <a:lvl3pPr lvl="2">
              <a:spcBef>
                <a:spcPts val="0"/>
              </a:spcBef>
              <a:spcAft>
                <a:spcPts val="0"/>
              </a:spcAft>
              <a:buNone/>
              <a:defRPr sz="3000">
                <a:solidFill>
                  <a:srgbClr val="434343"/>
                </a:solidFill>
              </a:defRPr>
            </a:lvl3pPr>
            <a:lvl4pPr lvl="3">
              <a:spcBef>
                <a:spcPts val="0"/>
              </a:spcBef>
              <a:spcAft>
                <a:spcPts val="0"/>
              </a:spcAft>
              <a:buNone/>
              <a:defRPr sz="3000">
                <a:solidFill>
                  <a:srgbClr val="434343"/>
                </a:solidFill>
              </a:defRPr>
            </a:lvl4pPr>
            <a:lvl5pPr lvl="4">
              <a:spcBef>
                <a:spcPts val="0"/>
              </a:spcBef>
              <a:spcAft>
                <a:spcPts val="0"/>
              </a:spcAft>
              <a:buNone/>
              <a:defRPr sz="3000">
                <a:solidFill>
                  <a:srgbClr val="434343"/>
                </a:solidFill>
              </a:defRPr>
            </a:lvl5pPr>
            <a:lvl6pPr lvl="5">
              <a:spcBef>
                <a:spcPts val="0"/>
              </a:spcBef>
              <a:spcAft>
                <a:spcPts val="0"/>
              </a:spcAft>
              <a:buNone/>
              <a:defRPr sz="3000">
                <a:solidFill>
                  <a:srgbClr val="434343"/>
                </a:solidFill>
              </a:defRPr>
            </a:lvl6pPr>
            <a:lvl7pPr lvl="6">
              <a:spcBef>
                <a:spcPts val="0"/>
              </a:spcBef>
              <a:spcAft>
                <a:spcPts val="0"/>
              </a:spcAft>
              <a:buNone/>
              <a:defRPr sz="3000">
                <a:solidFill>
                  <a:srgbClr val="434343"/>
                </a:solidFill>
              </a:defRPr>
            </a:lvl7pPr>
            <a:lvl8pPr lvl="7">
              <a:spcBef>
                <a:spcPts val="0"/>
              </a:spcBef>
              <a:spcAft>
                <a:spcPts val="0"/>
              </a:spcAft>
              <a:buNone/>
              <a:defRPr sz="3000">
                <a:solidFill>
                  <a:srgbClr val="434343"/>
                </a:solidFill>
              </a:defRPr>
            </a:lvl8pPr>
            <a:lvl9pPr lvl="8">
              <a:spcBef>
                <a:spcPts val="0"/>
              </a:spcBef>
              <a:spcAft>
                <a:spcPts val="0"/>
              </a:spcAft>
              <a:buNone/>
              <a:defRPr sz="3000">
                <a:solidFill>
                  <a:srgbClr val="434343"/>
                </a:solidFill>
              </a:defRPr>
            </a:lvl9pPr>
          </a:lstStyle>
          <a:p/>
        </p:txBody>
      </p:sp>
      <p:sp>
        <p:nvSpPr>
          <p:cNvPr id="29" name="Google Shape;29;p6"/>
          <p:cNvSpPr txBox="1"/>
          <p:nvPr>
            <p:ph idx="2" type="subTitle"/>
          </p:nvPr>
        </p:nvSpPr>
        <p:spPr>
          <a:xfrm>
            <a:off x="958389" y="3257149"/>
            <a:ext cx="62106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rgbClr val="434343"/>
                </a:solidFill>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extLst>
    <p:ext uri="{DCECCB84-F9BA-43D5-87BE-67443E8EF086}">
      <p15:sldGuideLst>
        <p15:guide id="1" orient="horz" pos="221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slide">
  <p:cSld name="CUSTOM_1">
    <p:spTree>
      <p:nvGrpSpPr>
        <p:cNvPr id="30" name="Shape 30"/>
        <p:cNvGrpSpPr/>
        <p:nvPr/>
      </p:nvGrpSpPr>
      <p:grpSpPr>
        <a:xfrm>
          <a:off x="0" y="0"/>
          <a:ext cx="0" cy="0"/>
          <a:chOff x="0" y="0"/>
          <a:chExt cx="0" cy="0"/>
        </a:xfrm>
      </p:grpSpPr>
      <p:sp>
        <p:nvSpPr>
          <p:cNvPr id="31" name="Google Shape;31;p7"/>
          <p:cNvSpPr/>
          <p:nvPr/>
        </p:nvSpPr>
        <p:spPr>
          <a:xfrm>
            <a:off x="3875150" y="478050"/>
            <a:ext cx="4884300" cy="4187400"/>
          </a:xfrm>
          <a:prstGeom prst="rect">
            <a:avLst/>
          </a:prstGeom>
          <a:solidFill>
            <a:srgbClr val="939393">
              <a:alpha val="57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32" name="Google Shape;32;p7"/>
          <p:cNvSpPr txBox="1"/>
          <p:nvPr>
            <p:ph idx="1" type="subTitle"/>
          </p:nvPr>
        </p:nvSpPr>
        <p:spPr>
          <a:xfrm>
            <a:off x="1866900" y="1649750"/>
            <a:ext cx="5410200" cy="1364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Roboto Light"/>
                <a:ea typeface="Roboto Light"/>
                <a:cs typeface="Roboto Light"/>
                <a:sym typeface="Roboto Light"/>
              </a:defRPr>
            </a:lvl1pPr>
            <a:lvl2pPr lvl="1" rtl="0">
              <a:spcBef>
                <a:spcPts val="0"/>
              </a:spcBef>
              <a:spcAft>
                <a:spcPts val="0"/>
              </a:spcAft>
              <a:buNone/>
              <a:defRPr sz="3000">
                <a:solidFill>
                  <a:srgbClr val="434343"/>
                </a:solidFill>
              </a:defRPr>
            </a:lvl2pPr>
            <a:lvl3pPr lvl="2" rtl="0">
              <a:spcBef>
                <a:spcPts val="0"/>
              </a:spcBef>
              <a:spcAft>
                <a:spcPts val="0"/>
              </a:spcAft>
              <a:buNone/>
              <a:defRPr sz="3000">
                <a:solidFill>
                  <a:srgbClr val="434343"/>
                </a:solidFill>
              </a:defRPr>
            </a:lvl3pPr>
            <a:lvl4pPr lvl="3" rtl="0">
              <a:spcBef>
                <a:spcPts val="0"/>
              </a:spcBef>
              <a:spcAft>
                <a:spcPts val="0"/>
              </a:spcAft>
              <a:buNone/>
              <a:defRPr sz="3000">
                <a:solidFill>
                  <a:srgbClr val="434343"/>
                </a:solidFill>
              </a:defRPr>
            </a:lvl4pPr>
            <a:lvl5pPr lvl="4" rtl="0">
              <a:spcBef>
                <a:spcPts val="0"/>
              </a:spcBef>
              <a:spcAft>
                <a:spcPts val="0"/>
              </a:spcAft>
              <a:buNone/>
              <a:defRPr sz="3000">
                <a:solidFill>
                  <a:srgbClr val="434343"/>
                </a:solidFill>
              </a:defRPr>
            </a:lvl5pPr>
            <a:lvl6pPr lvl="5" rtl="0">
              <a:spcBef>
                <a:spcPts val="0"/>
              </a:spcBef>
              <a:spcAft>
                <a:spcPts val="0"/>
              </a:spcAft>
              <a:buNone/>
              <a:defRPr sz="3000">
                <a:solidFill>
                  <a:srgbClr val="434343"/>
                </a:solidFill>
              </a:defRPr>
            </a:lvl6pPr>
            <a:lvl7pPr lvl="6" rtl="0">
              <a:spcBef>
                <a:spcPts val="0"/>
              </a:spcBef>
              <a:spcAft>
                <a:spcPts val="0"/>
              </a:spcAft>
              <a:buNone/>
              <a:defRPr sz="3000">
                <a:solidFill>
                  <a:srgbClr val="434343"/>
                </a:solidFill>
              </a:defRPr>
            </a:lvl7pPr>
            <a:lvl8pPr lvl="7" rtl="0">
              <a:spcBef>
                <a:spcPts val="0"/>
              </a:spcBef>
              <a:spcAft>
                <a:spcPts val="0"/>
              </a:spcAft>
              <a:buNone/>
              <a:defRPr sz="3000">
                <a:solidFill>
                  <a:srgbClr val="434343"/>
                </a:solidFill>
              </a:defRPr>
            </a:lvl8pPr>
            <a:lvl9pPr lvl="8" rtl="0">
              <a:spcBef>
                <a:spcPts val="0"/>
              </a:spcBef>
              <a:spcAft>
                <a:spcPts val="0"/>
              </a:spcAft>
              <a:buNone/>
              <a:defRPr sz="3000">
                <a:solidFill>
                  <a:srgbClr val="434343"/>
                </a:solidFill>
              </a:defRPr>
            </a:lvl9pPr>
          </a:lstStyle>
          <a:p/>
        </p:txBody>
      </p:sp>
      <p:sp>
        <p:nvSpPr>
          <p:cNvPr id="33" name="Google Shape;33;p7"/>
          <p:cNvSpPr txBox="1"/>
          <p:nvPr>
            <p:ph idx="2" type="subTitle"/>
          </p:nvPr>
        </p:nvSpPr>
        <p:spPr>
          <a:xfrm>
            <a:off x="4506900" y="323120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itle &amp; Summary" type="tx">
  <p:cSld name="TITLE_AND_BODY">
    <p:spTree>
      <p:nvGrpSpPr>
        <p:cNvPr id="34" name="Shape 34"/>
        <p:cNvGrpSpPr/>
        <p:nvPr/>
      </p:nvGrpSpPr>
      <p:grpSpPr>
        <a:xfrm>
          <a:off x="0" y="0"/>
          <a:ext cx="0" cy="0"/>
          <a:chOff x="0" y="0"/>
          <a:chExt cx="0" cy="0"/>
        </a:xfrm>
      </p:grpSpPr>
      <p:sp>
        <p:nvSpPr>
          <p:cNvPr id="35" name="Google Shape;35;p8"/>
          <p:cNvSpPr txBox="1"/>
          <p:nvPr>
            <p:ph idx="1" type="subTitle"/>
          </p:nvPr>
        </p:nvSpPr>
        <p:spPr>
          <a:xfrm>
            <a:off x="6264700" y="1840500"/>
            <a:ext cx="2879400" cy="2370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b="1" sz="1400">
                <a:solidFill>
                  <a:srgbClr val="314256"/>
                </a:solidFill>
                <a:latin typeface="Roboto Condensed"/>
                <a:ea typeface="Roboto Condensed"/>
                <a:cs typeface="Roboto Condensed"/>
                <a:sym typeface="Roboto Condensed"/>
              </a:defRPr>
            </a:lvl1pPr>
            <a:lvl2pPr lvl="1" rtl="0">
              <a:spcBef>
                <a:spcPts val="0"/>
              </a:spcBef>
              <a:spcAft>
                <a:spcPts val="0"/>
              </a:spcAft>
              <a:buNone/>
              <a:defRPr b="1" sz="1400">
                <a:solidFill>
                  <a:srgbClr val="314256"/>
                </a:solidFill>
                <a:latin typeface="Roboto Condensed"/>
                <a:ea typeface="Roboto Condensed"/>
                <a:cs typeface="Roboto Condensed"/>
                <a:sym typeface="Roboto Condensed"/>
              </a:defRPr>
            </a:lvl2pPr>
            <a:lvl3pPr lvl="2" rtl="0">
              <a:spcBef>
                <a:spcPts val="0"/>
              </a:spcBef>
              <a:spcAft>
                <a:spcPts val="0"/>
              </a:spcAft>
              <a:buNone/>
              <a:defRPr b="1" sz="1400">
                <a:solidFill>
                  <a:srgbClr val="314256"/>
                </a:solidFill>
                <a:latin typeface="Roboto Condensed"/>
                <a:ea typeface="Roboto Condensed"/>
                <a:cs typeface="Roboto Condensed"/>
                <a:sym typeface="Roboto Condensed"/>
              </a:defRPr>
            </a:lvl3pPr>
            <a:lvl4pPr lvl="3" rtl="0">
              <a:spcBef>
                <a:spcPts val="0"/>
              </a:spcBef>
              <a:spcAft>
                <a:spcPts val="0"/>
              </a:spcAft>
              <a:buNone/>
              <a:defRPr b="1" sz="1400">
                <a:solidFill>
                  <a:srgbClr val="314256"/>
                </a:solidFill>
                <a:latin typeface="Roboto Condensed"/>
                <a:ea typeface="Roboto Condensed"/>
                <a:cs typeface="Roboto Condensed"/>
                <a:sym typeface="Roboto Condensed"/>
              </a:defRPr>
            </a:lvl4pPr>
            <a:lvl5pPr lvl="4" rtl="0">
              <a:spcBef>
                <a:spcPts val="0"/>
              </a:spcBef>
              <a:spcAft>
                <a:spcPts val="0"/>
              </a:spcAft>
              <a:buNone/>
              <a:defRPr b="1" sz="1400">
                <a:solidFill>
                  <a:srgbClr val="314256"/>
                </a:solidFill>
                <a:latin typeface="Roboto Condensed"/>
                <a:ea typeface="Roboto Condensed"/>
                <a:cs typeface="Roboto Condensed"/>
                <a:sym typeface="Roboto Condensed"/>
              </a:defRPr>
            </a:lvl5pPr>
            <a:lvl6pPr lvl="5" rtl="0">
              <a:spcBef>
                <a:spcPts val="0"/>
              </a:spcBef>
              <a:spcAft>
                <a:spcPts val="0"/>
              </a:spcAft>
              <a:buNone/>
              <a:defRPr b="1" sz="1400">
                <a:solidFill>
                  <a:srgbClr val="314256"/>
                </a:solidFill>
                <a:latin typeface="Roboto Condensed"/>
                <a:ea typeface="Roboto Condensed"/>
                <a:cs typeface="Roboto Condensed"/>
                <a:sym typeface="Roboto Condensed"/>
              </a:defRPr>
            </a:lvl6pPr>
            <a:lvl7pPr lvl="6" rtl="0">
              <a:spcBef>
                <a:spcPts val="0"/>
              </a:spcBef>
              <a:spcAft>
                <a:spcPts val="0"/>
              </a:spcAft>
              <a:buNone/>
              <a:defRPr b="1" sz="1400">
                <a:solidFill>
                  <a:srgbClr val="314256"/>
                </a:solidFill>
                <a:latin typeface="Roboto Condensed"/>
                <a:ea typeface="Roboto Condensed"/>
                <a:cs typeface="Roboto Condensed"/>
                <a:sym typeface="Roboto Condensed"/>
              </a:defRPr>
            </a:lvl7pPr>
            <a:lvl8pPr lvl="7" rtl="0">
              <a:spcBef>
                <a:spcPts val="0"/>
              </a:spcBef>
              <a:spcAft>
                <a:spcPts val="0"/>
              </a:spcAft>
              <a:buNone/>
              <a:defRPr b="1" sz="1400">
                <a:solidFill>
                  <a:srgbClr val="314256"/>
                </a:solidFill>
                <a:latin typeface="Roboto Condensed"/>
                <a:ea typeface="Roboto Condensed"/>
                <a:cs typeface="Roboto Condensed"/>
                <a:sym typeface="Roboto Condensed"/>
              </a:defRPr>
            </a:lvl8pPr>
            <a:lvl9pPr lvl="8" rtl="0">
              <a:spcBef>
                <a:spcPts val="0"/>
              </a:spcBef>
              <a:spcAft>
                <a:spcPts val="0"/>
              </a:spcAft>
              <a:buNone/>
              <a:defRPr b="1" sz="1400">
                <a:solidFill>
                  <a:srgbClr val="314256"/>
                </a:solidFill>
                <a:latin typeface="Roboto Condensed"/>
                <a:ea typeface="Roboto Condensed"/>
                <a:cs typeface="Roboto Condensed"/>
                <a:sym typeface="Roboto Condensed"/>
              </a:defRPr>
            </a:lvl9pPr>
          </a:lstStyle>
          <a:p/>
        </p:txBody>
      </p:sp>
      <p:sp>
        <p:nvSpPr>
          <p:cNvPr id="36" name="Google Shape;36;p8"/>
          <p:cNvSpPr txBox="1"/>
          <p:nvPr>
            <p:ph idx="2" type="subTitle"/>
          </p:nvPr>
        </p:nvSpPr>
        <p:spPr>
          <a:xfrm>
            <a:off x="6264700" y="2880628"/>
            <a:ext cx="2879400" cy="2370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b="1" sz="1400">
                <a:solidFill>
                  <a:srgbClr val="314256"/>
                </a:solidFill>
                <a:latin typeface="Roboto Condensed"/>
                <a:ea typeface="Roboto Condensed"/>
                <a:cs typeface="Roboto Condensed"/>
                <a:sym typeface="Roboto Condensed"/>
              </a:defRPr>
            </a:lvl1pPr>
            <a:lvl2pPr lvl="1" rtl="0">
              <a:spcBef>
                <a:spcPts val="0"/>
              </a:spcBef>
              <a:spcAft>
                <a:spcPts val="0"/>
              </a:spcAft>
              <a:buNone/>
              <a:defRPr b="1" sz="1400">
                <a:solidFill>
                  <a:srgbClr val="314256"/>
                </a:solidFill>
                <a:latin typeface="Roboto Condensed"/>
                <a:ea typeface="Roboto Condensed"/>
                <a:cs typeface="Roboto Condensed"/>
                <a:sym typeface="Roboto Condensed"/>
              </a:defRPr>
            </a:lvl2pPr>
            <a:lvl3pPr lvl="2" rtl="0">
              <a:spcBef>
                <a:spcPts val="0"/>
              </a:spcBef>
              <a:spcAft>
                <a:spcPts val="0"/>
              </a:spcAft>
              <a:buNone/>
              <a:defRPr b="1" sz="1400">
                <a:solidFill>
                  <a:srgbClr val="314256"/>
                </a:solidFill>
                <a:latin typeface="Roboto Condensed"/>
                <a:ea typeface="Roboto Condensed"/>
                <a:cs typeface="Roboto Condensed"/>
                <a:sym typeface="Roboto Condensed"/>
              </a:defRPr>
            </a:lvl3pPr>
            <a:lvl4pPr lvl="3" rtl="0">
              <a:spcBef>
                <a:spcPts val="0"/>
              </a:spcBef>
              <a:spcAft>
                <a:spcPts val="0"/>
              </a:spcAft>
              <a:buNone/>
              <a:defRPr b="1" sz="1400">
                <a:solidFill>
                  <a:srgbClr val="314256"/>
                </a:solidFill>
                <a:latin typeface="Roboto Condensed"/>
                <a:ea typeface="Roboto Condensed"/>
                <a:cs typeface="Roboto Condensed"/>
                <a:sym typeface="Roboto Condensed"/>
              </a:defRPr>
            </a:lvl4pPr>
            <a:lvl5pPr lvl="4" rtl="0">
              <a:spcBef>
                <a:spcPts val="0"/>
              </a:spcBef>
              <a:spcAft>
                <a:spcPts val="0"/>
              </a:spcAft>
              <a:buNone/>
              <a:defRPr b="1" sz="1400">
                <a:solidFill>
                  <a:srgbClr val="314256"/>
                </a:solidFill>
                <a:latin typeface="Roboto Condensed"/>
                <a:ea typeface="Roboto Condensed"/>
                <a:cs typeface="Roboto Condensed"/>
                <a:sym typeface="Roboto Condensed"/>
              </a:defRPr>
            </a:lvl5pPr>
            <a:lvl6pPr lvl="5" rtl="0">
              <a:spcBef>
                <a:spcPts val="0"/>
              </a:spcBef>
              <a:spcAft>
                <a:spcPts val="0"/>
              </a:spcAft>
              <a:buNone/>
              <a:defRPr b="1" sz="1400">
                <a:solidFill>
                  <a:srgbClr val="314256"/>
                </a:solidFill>
                <a:latin typeface="Roboto Condensed"/>
                <a:ea typeface="Roboto Condensed"/>
                <a:cs typeface="Roboto Condensed"/>
                <a:sym typeface="Roboto Condensed"/>
              </a:defRPr>
            </a:lvl6pPr>
            <a:lvl7pPr lvl="6" rtl="0">
              <a:spcBef>
                <a:spcPts val="0"/>
              </a:spcBef>
              <a:spcAft>
                <a:spcPts val="0"/>
              </a:spcAft>
              <a:buNone/>
              <a:defRPr b="1" sz="1400">
                <a:solidFill>
                  <a:srgbClr val="314256"/>
                </a:solidFill>
                <a:latin typeface="Roboto Condensed"/>
                <a:ea typeface="Roboto Condensed"/>
                <a:cs typeface="Roboto Condensed"/>
                <a:sym typeface="Roboto Condensed"/>
              </a:defRPr>
            </a:lvl7pPr>
            <a:lvl8pPr lvl="7" rtl="0">
              <a:spcBef>
                <a:spcPts val="0"/>
              </a:spcBef>
              <a:spcAft>
                <a:spcPts val="0"/>
              </a:spcAft>
              <a:buNone/>
              <a:defRPr b="1" sz="1400">
                <a:solidFill>
                  <a:srgbClr val="314256"/>
                </a:solidFill>
                <a:latin typeface="Roboto Condensed"/>
                <a:ea typeface="Roboto Condensed"/>
                <a:cs typeface="Roboto Condensed"/>
                <a:sym typeface="Roboto Condensed"/>
              </a:defRPr>
            </a:lvl8pPr>
            <a:lvl9pPr lvl="8" rtl="0">
              <a:spcBef>
                <a:spcPts val="0"/>
              </a:spcBef>
              <a:spcAft>
                <a:spcPts val="0"/>
              </a:spcAft>
              <a:buNone/>
              <a:defRPr b="1" sz="1400">
                <a:solidFill>
                  <a:srgbClr val="314256"/>
                </a:solidFill>
                <a:latin typeface="Roboto Condensed"/>
                <a:ea typeface="Roboto Condensed"/>
                <a:cs typeface="Roboto Condensed"/>
                <a:sym typeface="Roboto Condensed"/>
              </a:defRPr>
            </a:lvl9pPr>
          </a:lstStyle>
          <a:p/>
        </p:txBody>
      </p:sp>
      <p:sp>
        <p:nvSpPr>
          <p:cNvPr id="37" name="Google Shape;37;p8"/>
          <p:cNvSpPr txBox="1"/>
          <p:nvPr>
            <p:ph type="title"/>
          </p:nvPr>
        </p:nvSpPr>
        <p:spPr>
          <a:xfrm>
            <a:off x="33325" y="734175"/>
            <a:ext cx="5950800" cy="880200"/>
          </a:xfrm>
          <a:prstGeom prst="rect">
            <a:avLst/>
          </a:prstGeom>
        </p:spPr>
        <p:txBody>
          <a:bodyPr anchorCtr="0" anchor="b" bIns="91425" lIns="91425" spcFirstLastPara="1" rIns="91425" wrap="square" tIns="91425">
            <a:noAutofit/>
          </a:bodyPr>
          <a:lstStyle>
            <a:lvl1pPr lvl="0" algn="r">
              <a:spcBef>
                <a:spcPts val="0"/>
              </a:spcBef>
              <a:spcAft>
                <a:spcPts val="0"/>
              </a:spcAft>
              <a:buSzPts val="4800"/>
              <a:buFont typeface="Roboto Thin"/>
              <a:buNone/>
              <a:defRPr b="0" sz="4800">
                <a:latin typeface="Roboto Thin"/>
                <a:ea typeface="Roboto Thin"/>
                <a:cs typeface="Roboto Thin"/>
                <a:sym typeface="Roboto Thin"/>
              </a:defRPr>
            </a:lvl1pPr>
            <a:lvl2pPr lvl="1"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2pPr>
            <a:lvl3pPr lvl="2"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3pPr>
            <a:lvl4pPr lvl="3"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4pPr>
            <a:lvl5pPr lvl="4"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5pPr>
            <a:lvl6pPr lvl="5"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6pPr>
            <a:lvl7pPr lvl="6"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7pPr>
            <a:lvl8pPr lvl="7"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8pPr>
            <a:lvl9pPr lvl="8" algn="r">
              <a:spcBef>
                <a:spcPts val="0"/>
              </a:spcBef>
              <a:spcAft>
                <a:spcPts val="0"/>
              </a:spcAft>
              <a:buClr>
                <a:srgbClr val="EFD67E"/>
              </a:buClr>
              <a:buSzPts val="4800"/>
              <a:buFont typeface="Roboto Thin"/>
              <a:buNone/>
              <a:defRPr b="0" sz="4800">
                <a:solidFill>
                  <a:srgbClr val="EFD67E"/>
                </a:solidFill>
                <a:latin typeface="Roboto Thin"/>
                <a:ea typeface="Roboto Thin"/>
                <a:cs typeface="Roboto Thin"/>
                <a:sym typeface="Roboto Thin"/>
              </a:defRPr>
            </a:lvl9pPr>
          </a:lstStyle>
          <a:p/>
        </p:txBody>
      </p:sp>
      <p:sp>
        <p:nvSpPr>
          <p:cNvPr id="38" name="Google Shape;38;p8"/>
          <p:cNvSpPr txBox="1"/>
          <p:nvPr>
            <p:ph idx="3" type="subTitle"/>
          </p:nvPr>
        </p:nvSpPr>
        <p:spPr>
          <a:xfrm>
            <a:off x="6264700" y="3930149"/>
            <a:ext cx="2879400" cy="2370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b="1" sz="1400">
                <a:solidFill>
                  <a:srgbClr val="314256"/>
                </a:solidFill>
                <a:latin typeface="Roboto Condensed"/>
                <a:ea typeface="Roboto Condensed"/>
                <a:cs typeface="Roboto Condensed"/>
                <a:sym typeface="Roboto Condensed"/>
              </a:defRPr>
            </a:lvl1pPr>
            <a:lvl2pPr lvl="1" rtl="0">
              <a:spcBef>
                <a:spcPts val="0"/>
              </a:spcBef>
              <a:spcAft>
                <a:spcPts val="0"/>
              </a:spcAft>
              <a:buNone/>
              <a:defRPr b="1" sz="1400">
                <a:solidFill>
                  <a:srgbClr val="314256"/>
                </a:solidFill>
                <a:latin typeface="Roboto Condensed"/>
                <a:ea typeface="Roboto Condensed"/>
                <a:cs typeface="Roboto Condensed"/>
                <a:sym typeface="Roboto Condensed"/>
              </a:defRPr>
            </a:lvl2pPr>
            <a:lvl3pPr lvl="2" rtl="0">
              <a:spcBef>
                <a:spcPts val="0"/>
              </a:spcBef>
              <a:spcAft>
                <a:spcPts val="0"/>
              </a:spcAft>
              <a:buNone/>
              <a:defRPr b="1" sz="1400">
                <a:solidFill>
                  <a:srgbClr val="314256"/>
                </a:solidFill>
                <a:latin typeface="Roboto Condensed"/>
                <a:ea typeface="Roboto Condensed"/>
                <a:cs typeface="Roboto Condensed"/>
                <a:sym typeface="Roboto Condensed"/>
              </a:defRPr>
            </a:lvl3pPr>
            <a:lvl4pPr lvl="3" rtl="0">
              <a:spcBef>
                <a:spcPts val="0"/>
              </a:spcBef>
              <a:spcAft>
                <a:spcPts val="0"/>
              </a:spcAft>
              <a:buNone/>
              <a:defRPr b="1" sz="1400">
                <a:solidFill>
                  <a:srgbClr val="314256"/>
                </a:solidFill>
                <a:latin typeface="Roboto Condensed"/>
                <a:ea typeface="Roboto Condensed"/>
                <a:cs typeface="Roboto Condensed"/>
                <a:sym typeface="Roboto Condensed"/>
              </a:defRPr>
            </a:lvl4pPr>
            <a:lvl5pPr lvl="4" rtl="0">
              <a:spcBef>
                <a:spcPts val="0"/>
              </a:spcBef>
              <a:spcAft>
                <a:spcPts val="0"/>
              </a:spcAft>
              <a:buNone/>
              <a:defRPr b="1" sz="1400">
                <a:solidFill>
                  <a:srgbClr val="314256"/>
                </a:solidFill>
                <a:latin typeface="Roboto Condensed"/>
                <a:ea typeface="Roboto Condensed"/>
                <a:cs typeface="Roboto Condensed"/>
                <a:sym typeface="Roboto Condensed"/>
              </a:defRPr>
            </a:lvl5pPr>
            <a:lvl6pPr lvl="5" rtl="0">
              <a:spcBef>
                <a:spcPts val="0"/>
              </a:spcBef>
              <a:spcAft>
                <a:spcPts val="0"/>
              </a:spcAft>
              <a:buNone/>
              <a:defRPr b="1" sz="1400">
                <a:solidFill>
                  <a:srgbClr val="314256"/>
                </a:solidFill>
                <a:latin typeface="Roboto Condensed"/>
                <a:ea typeface="Roboto Condensed"/>
                <a:cs typeface="Roboto Condensed"/>
                <a:sym typeface="Roboto Condensed"/>
              </a:defRPr>
            </a:lvl6pPr>
            <a:lvl7pPr lvl="6" rtl="0">
              <a:spcBef>
                <a:spcPts val="0"/>
              </a:spcBef>
              <a:spcAft>
                <a:spcPts val="0"/>
              </a:spcAft>
              <a:buNone/>
              <a:defRPr b="1" sz="1400">
                <a:solidFill>
                  <a:srgbClr val="314256"/>
                </a:solidFill>
                <a:latin typeface="Roboto Condensed"/>
                <a:ea typeface="Roboto Condensed"/>
                <a:cs typeface="Roboto Condensed"/>
                <a:sym typeface="Roboto Condensed"/>
              </a:defRPr>
            </a:lvl7pPr>
            <a:lvl8pPr lvl="7" rtl="0">
              <a:spcBef>
                <a:spcPts val="0"/>
              </a:spcBef>
              <a:spcAft>
                <a:spcPts val="0"/>
              </a:spcAft>
              <a:buNone/>
              <a:defRPr b="1" sz="1400">
                <a:solidFill>
                  <a:srgbClr val="314256"/>
                </a:solidFill>
                <a:latin typeface="Roboto Condensed"/>
                <a:ea typeface="Roboto Condensed"/>
                <a:cs typeface="Roboto Condensed"/>
                <a:sym typeface="Roboto Condensed"/>
              </a:defRPr>
            </a:lvl8pPr>
            <a:lvl9pPr lvl="8" rtl="0">
              <a:spcBef>
                <a:spcPts val="0"/>
              </a:spcBef>
              <a:spcAft>
                <a:spcPts val="0"/>
              </a:spcAft>
              <a:buNone/>
              <a:defRPr b="1" sz="1400">
                <a:solidFill>
                  <a:srgbClr val="314256"/>
                </a:solidFill>
                <a:latin typeface="Roboto Condensed"/>
                <a:ea typeface="Roboto Condensed"/>
                <a:cs typeface="Roboto Condensed"/>
                <a:sym typeface="Roboto Condensed"/>
              </a:defRPr>
            </a:lvl9pPr>
          </a:lstStyle>
          <a:p/>
        </p:txBody>
      </p:sp>
      <p:cxnSp>
        <p:nvCxnSpPr>
          <p:cNvPr id="39" name="Google Shape;39;p8"/>
          <p:cNvCxnSpPr/>
          <p:nvPr/>
        </p:nvCxnSpPr>
        <p:spPr>
          <a:xfrm rot="10800000">
            <a:off x="4655175" y="540750"/>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40" name="Google Shape;40;p8"/>
          <p:cNvCxnSpPr/>
          <p:nvPr/>
        </p:nvCxnSpPr>
        <p:spPr>
          <a:xfrm rot="10800000">
            <a:off x="4655175" y="1547700"/>
            <a:ext cx="1209600" cy="0"/>
          </a:xfrm>
          <a:prstGeom prst="straightConnector1">
            <a:avLst/>
          </a:prstGeom>
          <a:noFill/>
          <a:ln cap="flat" cmpd="sng" w="9525">
            <a:solidFill>
              <a:srgbClr val="79D8B9"/>
            </a:solidFill>
            <a:prstDash val="solid"/>
            <a:round/>
            <a:headEnd len="med" w="med" type="none"/>
            <a:tailEnd len="med" w="med" type="none"/>
          </a:ln>
        </p:spPr>
      </p:cxnSp>
      <p:sp>
        <p:nvSpPr>
          <p:cNvPr id="41" name="Google Shape;41;p8"/>
          <p:cNvSpPr txBox="1"/>
          <p:nvPr>
            <p:ph idx="4" type="subTitle"/>
          </p:nvPr>
        </p:nvSpPr>
        <p:spPr>
          <a:xfrm>
            <a:off x="6264700" y="1880475"/>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i="1">
                <a:latin typeface="Roboto Condensed"/>
                <a:ea typeface="Roboto Condensed"/>
                <a:cs typeface="Roboto Condensed"/>
                <a:sym typeface="Roboto Condensed"/>
              </a:defRPr>
            </a:lvl1pPr>
            <a:lvl2pPr lvl="1" rtl="0">
              <a:spcBef>
                <a:spcPts val="0"/>
              </a:spcBef>
              <a:spcAft>
                <a:spcPts val="0"/>
              </a:spcAft>
              <a:buNone/>
              <a:defRPr>
                <a:latin typeface="Roboto Condensed"/>
                <a:ea typeface="Roboto Condensed"/>
                <a:cs typeface="Roboto Condensed"/>
                <a:sym typeface="Roboto Condensed"/>
              </a:defRPr>
            </a:lvl2pPr>
            <a:lvl3pPr lvl="2" rtl="0">
              <a:spcBef>
                <a:spcPts val="0"/>
              </a:spcBef>
              <a:spcAft>
                <a:spcPts val="0"/>
              </a:spcAft>
              <a:buNone/>
              <a:defRPr>
                <a:latin typeface="Roboto Condensed"/>
                <a:ea typeface="Roboto Condensed"/>
                <a:cs typeface="Roboto Condensed"/>
                <a:sym typeface="Roboto Condensed"/>
              </a:defRPr>
            </a:lvl3pPr>
            <a:lvl4pPr lvl="3" rtl="0">
              <a:spcBef>
                <a:spcPts val="0"/>
              </a:spcBef>
              <a:spcAft>
                <a:spcPts val="0"/>
              </a:spcAft>
              <a:buNone/>
              <a:defRPr>
                <a:latin typeface="Roboto Condensed"/>
                <a:ea typeface="Roboto Condensed"/>
                <a:cs typeface="Roboto Condensed"/>
                <a:sym typeface="Roboto Condensed"/>
              </a:defRPr>
            </a:lvl4pPr>
            <a:lvl5pPr lvl="4" rtl="0">
              <a:spcBef>
                <a:spcPts val="0"/>
              </a:spcBef>
              <a:spcAft>
                <a:spcPts val="0"/>
              </a:spcAft>
              <a:buNone/>
              <a:defRPr>
                <a:latin typeface="Roboto Condensed"/>
                <a:ea typeface="Roboto Condensed"/>
                <a:cs typeface="Roboto Condensed"/>
                <a:sym typeface="Roboto Condensed"/>
              </a:defRPr>
            </a:lvl5pPr>
            <a:lvl6pPr lvl="5" rtl="0">
              <a:spcBef>
                <a:spcPts val="0"/>
              </a:spcBef>
              <a:spcAft>
                <a:spcPts val="0"/>
              </a:spcAft>
              <a:buNone/>
              <a:defRPr>
                <a:latin typeface="Roboto Condensed"/>
                <a:ea typeface="Roboto Condensed"/>
                <a:cs typeface="Roboto Condensed"/>
                <a:sym typeface="Roboto Condensed"/>
              </a:defRPr>
            </a:lvl6pPr>
            <a:lvl7pPr lvl="6" rtl="0">
              <a:spcBef>
                <a:spcPts val="0"/>
              </a:spcBef>
              <a:spcAft>
                <a:spcPts val="0"/>
              </a:spcAft>
              <a:buNone/>
              <a:defRPr>
                <a:latin typeface="Roboto Condensed"/>
                <a:ea typeface="Roboto Condensed"/>
                <a:cs typeface="Roboto Condensed"/>
                <a:sym typeface="Roboto Condensed"/>
              </a:defRPr>
            </a:lvl7pPr>
            <a:lvl8pPr lvl="7" rtl="0">
              <a:spcBef>
                <a:spcPts val="0"/>
              </a:spcBef>
              <a:spcAft>
                <a:spcPts val="0"/>
              </a:spcAft>
              <a:buNone/>
              <a:defRPr>
                <a:latin typeface="Roboto Condensed"/>
                <a:ea typeface="Roboto Condensed"/>
                <a:cs typeface="Roboto Condensed"/>
                <a:sym typeface="Roboto Condensed"/>
              </a:defRPr>
            </a:lvl8pPr>
            <a:lvl9pPr lvl="8" rtl="0">
              <a:spcBef>
                <a:spcPts val="0"/>
              </a:spcBef>
              <a:spcAft>
                <a:spcPts val="0"/>
              </a:spcAft>
              <a:buNone/>
              <a:defRPr>
                <a:latin typeface="Roboto Condensed"/>
                <a:ea typeface="Roboto Condensed"/>
                <a:cs typeface="Roboto Condensed"/>
                <a:sym typeface="Roboto Condensed"/>
              </a:defRPr>
            </a:lvl9pPr>
          </a:lstStyle>
          <a:p/>
        </p:txBody>
      </p:sp>
      <p:sp>
        <p:nvSpPr>
          <p:cNvPr id="42" name="Google Shape;42;p8"/>
          <p:cNvSpPr txBox="1"/>
          <p:nvPr>
            <p:ph idx="5" type="subTitle"/>
          </p:nvPr>
        </p:nvSpPr>
        <p:spPr>
          <a:xfrm>
            <a:off x="6264700" y="293525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i="1">
                <a:latin typeface="Roboto Condensed"/>
                <a:ea typeface="Roboto Condensed"/>
                <a:cs typeface="Roboto Condensed"/>
                <a:sym typeface="Roboto Condensed"/>
              </a:defRPr>
            </a:lvl1pPr>
            <a:lvl2pPr lvl="1" rtl="0">
              <a:spcBef>
                <a:spcPts val="0"/>
              </a:spcBef>
              <a:spcAft>
                <a:spcPts val="0"/>
              </a:spcAft>
              <a:buNone/>
              <a:defRPr>
                <a:latin typeface="Roboto Condensed"/>
                <a:ea typeface="Roboto Condensed"/>
                <a:cs typeface="Roboto Condensed"/>
                <a:sym typeface="Roboto Condensed"/>
              </a:defRPr>
            </a:lvl2pPr>
            <a:lvl3pPr lvl="2" rtl="0">
              <a:spcBef>
                <a:spcPts val="0"/>
              </a:spcBef>
              <a:spcAft>
                <a:spcPts val="0"/>
              </a:spcAft>
              <a:buNone/>
              <a:defRPr>
                <a:latin typeface="Roboto Condensed"/>
                <a:ea typeface="Roboto Condensed"/>
                <a:cs typeface="Roboto Condensed"/>
                <a:sym typeface="Roboto Condensed"/>
              </a:defRPr>
            </a:lvl3pPr>
            <a:lvl4pPr lvl="3" rtl="0">
              <a:spcBef>
                <a:spcPts val="0"/>
              </a:spcBef>
              <a:spcAft>
                <a:spcPts val="0"/>
              </a:spcAft>
              <a:buNone/>
              <a:defRPr>
                <a:latin typeface="Roboto Condensed"/>
                <a:ea typeface="Roboto Condensed"/>
                <a:cs typeface="Roboto Condensed"/>
                <a:sym typeface="Roboto Condensed"/>
              </a:defRPr>
            </a:lvl4pPr>
            <a:lvl5pPr lvl="4" rtl="0">
              <a:spcBef>
                <a:spcPts val="0"/>
              </a:spcBef>
              <a:spcAft>
                <a:spcPts val="0"/>
              </a:spcAft>
              <a:buNone/>
              <a:defRPr>
                <a:latin typeface="Roboto Condensed"/>
                <a:ea typeface="Roboto Condensed"/>
                <a:cs typeface="Roboto Condensed"/>
                <a:sym typeface="Roboto Condensed"/>
              </a:defRPr>
            </a:lvl5pPr>
            <a:lvl6pPr lvl="5" rtl="0">
              <a:spcBef>
                <a:spcPts val="0"/>
              </a:spcBef>
              <a:spcAft>
                <a:spcPts val="0"/>
              </a:spcAft>
              <a:buNone/>
              <a:defRPr>
                <a:latin typeface="Roboto Condensed"/>
                <a:ea typeface="Roboto Condensed"/>
                <a:cs typeface="Roboto Condensed"/>
                <a:sym typeface="Roboto Condensed"/>
              </a:defRPr>
            </a:lvl6pPr>
            <a:lvl7pPr lvl="6" rtl="0">
              <a:spcBef>
                <a:spcPts val="0"/>
              </a:spcBef>
              <a:spcAft>
                <a:spcPts val="0"/>
              </a:spcAft>
              <a:buNone/>
              <a:defRPr>
                <a:latin typeface="Roboto Condensed"/>
                <a:ea typeface="Roboto Condensed"/>
                <a:cs typeface="Roboto Condensed"/>
                <a:sym typeface="Roboto Condensed"/>
              </a:defRPr>
            </a:lvl7pPr>
            <a:lvl8pPr lvl="7" rtl="0">
              <a:spcBef>
                <a:spcPts val="0"/>
              </a:spcBef>
              <a:spcAft>
                <a:spcPts val="0"/>
              </a:spcAft>
              <a:buNone/>
              <a:defRPr>
                <a:latin typeface="Roboto Condensed"/>
                <a:ea typeface="Roboto Condensed"/>
                <a:cs typeface="Roboto Condensed"/>
                <a:sym typeface="Roboto Condensed"/>
              </a:defRPr>
            </a:lvl8pPr>
            <a:lvl9pPr lvl="8" rtl="0">
              <a:spcBef>
                <a:spcPts val="0"/>
              </a:spcBef>
              <a:spcAft>
                <a:spcPts val="0"/>
              </a:spcAft>
              <a:buNone/>
              <a:defRPr>
                <a:latin typeface="Roboto Condensed"/>
                <a:ea typeface="Roboto Condensed"/>
                <a:cs typeface="Roboto Condensed"/>
                <a:sym typeface="Roboto Condensed"/>
              </a:defRPr>
            </a:lvl9pPr>
          </a:lstStyle>
          <a:p/>
        </p:txBody>
      </p:sp>
      <p:sp>
        <p:nvSpPr>
          <p:cNvPr id="43" name="Google Shape;43;p8"/>
          <p:cNvSpPr txBox="1"/>
          <p:nvPr>
            <p:ph idx="6" type="subTitle"/>
          </p:nvPr>
        </p:nvSpPr>
        <p:spPr>
          <a:xfrm>
            <a:off x="6264700" y="3974051"/>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i="1">
                <a:latin typeface="Roboto Condensed"/>
                <a:ea typeface="Roboto Condensed"/>
                <a:cs typeface="Roboto Condensed"/>
                <a:sym typeface="Roboto Condensed"/>
              </a:defRPr>
            </a:lvl1pPr>
            <a:lvl2pPr lvl="1" rtl="0">
              <a:spcBef>
                <a:spcPts val="0"/>
              </a:spcBef>
              <a:spcAft>
                <a:spcPts val="0"/>
              </a:spcAft>
              <a:buNone/>
              <a:defRPr>
                <a:latin typeface="Roboto Condensed"/>
                <a:ea typeface="Roboto Condensed"/>
                <a:cs typeface="Roboto Condensed"/>
                <a:sym typeface="Roboto Condensed"/>
              </a:defRPr>
            </a:lvl2pPr>
            <a:lvl3pPr lvl="2" rtl="0">
              <a:spcBef>
                <a:spcPts val="0"/>
              </a:spcBef>
              <a:spcAft>
                <a:spcPts val="0"/>
              </a:spcAft>
              <a:buNone/>
              <a:defRPr>
                <a:latin typeface="Roboto Condensed"/>
                <a:ea typeface="Roboto Condensed"/>
                <a:cs typeface="Roboto Condensed"/>
                <a:sym typeface="Roboto Condensed"/>
              </a:defRPr>
            </a:lvl3pPr>
            <a:lvl4pPr lvl="3" rtl="0">
              <a:spcBef>
                <a:spcPts val="0"/>
              </a:spcBef>
              <a:spcAft>
                <a:spcPts val="0"/>
              </a:spcAft>
              <a:buNone/>
              <a:defRPr>
                <a:latin typeface="Roboto Condensed"/>
                <a:ea typeface="Roboto Condensed"/>
                <a:cs typeface="Roboto Condensed"/>
                <a:sym typeface="Roboto Condensed"/>
              </a:defRPr>
            </a:lvl4pPr>
            <a:lvl5pPr lvl="4" rtl="0">
              <a:spcBef>
                <a:spcPts val="0"/>
              </a:spcBef>
              <a:spcAft>
                <a:spcPts val="0"/>
              </a:spcAft>
              <a:buNone/>
              <a:defRPr>
                <a:latin typeface="Roboto Condensed"/>
                <a:ea typeface="Roboto Condensed"/>
                <a:cs typeface="Roboto Condensed"/>
                <a:sym typeface="Roboto Condensed"/>
              </a:defRPr>
            </a:lvl5pPr>
            <a:lvl6pPr lvl="5" rtl="0">
              <a:spcBef>
                <a:spcPts val="0"/>
              </a:spcBef>
              <a:spcAft>
                <a:spcPts val="0"/>
              </a:spcAft>
              <a:buNone/>
              <a:defRPr>
                <a:latin typeface="Roboto Condensed"/>
                <a:ea typeface="Roboto Condensed"/>
                <a:cs typeface="Roboto Condensed"/>
                <a:sym typeface="Roboto Condensed"/>
              </a:defRPr>
            </a:lvl6pPr>
            <a:lvl7pPr lvl="6" rtl="0">
              <a:spcBef>
                <a:spcPts val="0"/>
              </a:spcBef>
              <a:spcAft>
                <a:spcPts val="0"/>
              </a:spcAft>
              <a:buNone/>
              <a:defRPr>
                <a:latin typeface="Roboto Condensed"/>
                <a:ea typeface="Roboto Condensed"/>
                <a:cs typeface="Roboto Condensed"/>
                <a:sym typeface="Roboto Condensed"/>
              </a:defRPr>
            </a:lvl7pPr>
            <a:lvl8pPr lvl="7" rtl="0">
              <a:spcBef>
                <a:spcPts val="0"/>
              </a:spcBef>
              <a:spcAft>
                <a:spcPts val="0"/>
              </a:spcAft>
              <a:buNone/>
              <a:defRPr>
                <a:latin typeface="Roboto Condensed"/>
                <a:ea typeface="Roboto Condensed"/>
                <a:cs typeface="Roboto Condensed"/>
                <a:sym typeface="Roboto Condensed"/>
              </a:defRPr>
            </a:lvl8pPr>
            <a:lvl9pPr lvl="8" rtl="0">
              <a:spcBef>
                <a:spcPts val="0"/>
              </a:spcBef>
              <a:spcAft>
                <a:spcPts val="0"/>
              </a:spcAft>
              <a:buNone/>
              <a:defRPr>
                <a:latin typeface="Roboto Condensed"/>
                <a:ea typeface="Roboto Condensed"/>
                <a:cs typeface="Roboto Condensed"/>
                <a:sym typeface="Roboto Condensed"/>
              </a:defRPr>
            </a:lvl9pPr>
          </a:lstStyle>
          <a:p/>
        </p:txBody>
      </p:sp>
      <p:sp>
        <p:nvSpPr>
          <p:cNvPr id="44" name="Google Shape;44;p8"/>
          <p:cNvSpPr txBox="1"/>
          <p:nvPr>
            <p:ph hasCustomPrompt="1" idx="7" type="title"/>
          </p:nvPr>
        </p:nvSpPr>
        <p:spPr>
          <a:xfrm>
            <a:off x="3477675" y="1360750"/>
            <a:ext cx="2802600" cy="1009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EFEFEF"/>
              </a:buClr>
              <a:buSzPts val="7200"/>
              <a:buNone/>
              <a:defRPr sz="7200">
                <a:solidFill>
                  <a:srgbClr val="EFEFEF"/>
                </a:solidFill>
              </a:defRPr>
            </a:lvl1pPr>
            <a:lvl2pPr lvl="1" rtl="0" algn="r">
              <a:spcBef>
                <a:spcPts val="0"/>
              </a:spcBef>
              <a:spcAft>
                <a:spcPts val="0"/>
              </a:spcAft>
              <a:buClr>
                <a:srgbClr val="EFEFEF"/>
              </a:buClr>
              <a:buSzPts val="7200"/>
              <a:buNone/>
              <a:defRPr sz="7200">
                <a:solidFill>
                  <a:srgbClr val="EFEFEF"/>
                </a:solidFill>
              </a:defRPr>
            </a:lvl2pPr>
            <a:lvl3pPr lvl="2" rtl="0" algn="r">
              <a:spcBef>
                <a:spcPts val="0"/>
              </a:spcBef>
              <a:spcAft>
                <a:spcPts val="0"/>
              </a:spcAft>
              <a:buClr>
                <a:srgbClr val="EFEFEF"/>
              </a:buClr>
              <a:buSzPts val="7200"/>
              <a:buNone/>
              <a:defRPr sz="7200">
                <a:solidFill>
                  <a:srgbClr val="EFEFEF"/>
                </a:solidFill>
              </a:defRPr>
            </a:lvl3pPr>
            <a:lvl4pPr lvl="3" rtl="0" algn="r">
              <a:spcBef>
                <a:spcPts val="0"/>
              </a:spcBef>
              <a:spcAft>
                <a:spcPts val="0"/>
              </a:spcAft>
              <a:buClr>
                <a:srgbClr val="EFEFEF"/>
              </a:buClr>
              <a:buSzPts val="7200"/>
              <a:buNone/>
              <a:defRPr sz="7200">
                <a:solidFill>
                  <a:srgbClr val="EFEFEF"/>
                </a:solidFill>
              </a:defRPr>
            </a:lvl4pPr>
            <a:lvl5pPr lvl="4" rtl="0" algn="r">
              <a:spcBef>
                <a:spcPts val="0"/>
              </a:spcBef>
              <a:spcAft>
                <a:spcPts val="0"/>
              </a:spcAft>
              <a:buClr>
                <a:srgbClr val="EFEFEF"/>
              </a:buClr>
              <a:buSzPts val="7200"/>
              <a:buNone/>
              <a:defRPr sz="7200">
                <a:solidFill>
                  <a:srgbClr val="EFEFEF"/>
                </a:solidFill>
              </a:defRPr>
            </a:lvl5pPr>
            <a:lvl6pPr lvl="5" rtl="0" algn="r">
              <a:spcBef>
                <a:spcPts val="0"/>
              </a:spcBef>
              <a:spcAft>
                <a:spcPts val="0"/>
              </a:spcAft>
              <a:buClr>
                <a:srgbClr val="EFEFEF"/>
              </a:buClr>
              <a:buSzPts val="7200"/>
              <a:buNone/>
              <a:defRPr sz="7200">
                <a:solidFill>
                  <a:srgbClr val="EFEFEF"/>
                </a:solidFill>
              </a:defRPr>
            </a:lvl6pPr>
            <a:lvl7pPr lvl="6" rtl="0" algn="r">
              <a:spcBef>
                <a:spcPts val="0"/>
              </a:spcBef>
              <a:spcAft>
                <a:spcPts val="0"/>
              </a:spcAft>
              <a:buClr>
                <a:srgbClr val="EFEFEF"/>
              </a:buClr>
              <a:buSzPts val="7200"/>
              <a:buNone/>
              <a:defRPr sz="7200">
                <a:solidFill>
                  <a:srgbClr val="EFEFEF"/>
                </a:solidFill>
              </a:defRPr>
            </a:lvl7pPr>
            <a:lvl8pPr lvl="7" rtl="0" algn="r">
              <a:spcBef>
                <a:spcPts val="0"/>
              </a:spcBef>
              <a:spcAft>
                <a:spcPts val="0"/>
              </a:spcAft>
              <a:buClr>
                <a:srgbClr val="EFEFEF"/>
              </a:buClr>
              <a:buSzPts val="7200"/>
              <a:buNone/>
              <a:defRPr sz="7200">
                <a:solidFill>
                  <a:srgbClr val="EFEFEF"/>
                </a:solidFill>
              </a:defRPr>
            </a:lvl8pPr>
            <a:lvl9pPr lvl="8" rtl="0" algn="r">
              <a:spcBef>
                <a:spcPts val="0"/>
              </a:spcBef>
              <a:spcAft>
                <a:spcPts val="0"/>
              </a:spcAft>
              <a:buClr>
                <a:srgbClr val="EFEFEF"/>
              </a:buClr>
              <a:buSzPts val="7200"/>
              <a:buNone/>
              <a:defRPr sz="7200">
                <a:solidFill>
                  <a:srgbClr val="EFEFEF"/>
                </a:solidFill>
              </a:defRPr>
            </a:lvl9pPr>
          </a:lstStyle>
          <a:p>
            <a:r>
              <a:t>xx%</a:t>
            </a:r>
          </a:p>
        </p:txBody>
      </p:sp>
      <p:sp>
        <p:nvSpPr>
          <p:cNvPr id="45" name="Google Shape;45;p8"/>
          <p:cNvSpPr txBox="1"/>
          <p:nvPr>
            <p:ph hasCustomPrompt="1" idx="8" type="title"/>
          </p:nvPr>
        </p:nvSpPr>
        <p:spPr>
          <a:xfrm>
            <a:off x="3477675" y="2413240"/>
            <a:ext cx="2802600" cy="1009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EFEFEF"/>
              </a:buClr>
              <a:buSzPts val="7200"/>
              <a:buNone/>
              <a:defRPr sz="7200">
                <a:solidFill>
                  <a:srgbClr val="EFEFEF"/>
                </a:solidFill>
              </a:defRPr>
            </a:lvl1pPr>
            <a:lvl2pPr lvl="1" rtl="0" algn="r">
              <a:spcBef>
                <a:spcPts val="0"/>
              </a:spcBef>
              <a:spcAft>
                <a:spcPts val="0"/>
              </a:spcAft>
              <a:buClr>
                <a:srgbClr val="EFEFEF"/>
              </a:buClr>
              <a:buSzPts val="7200"/>
              <a:buNone/>
              <a:defRPr sz="7200">
                <a:solidFill>
                  <a:srgbClr val="EFEFEF"/>
                </a:solidFill>
              </a:defRPr>
            </a:lvl2pPr>
            <a:lvl3pPr lvl="2" rtl="0" algn="r">
              <a:spcBef>
                <a:spcPts val="0"/>
              </a:spcBef>
              <a:spcAft>
                <a:spcPts val="0"/>
              </a:spcAft>
              <a:buClr>
                <a:srgbClr val="EFEFEF"/>
              </a:buClr>
              <a:buSzPts val="7200"/>
              <a:buNone/>
              <a:defRPr sz="7200">
                <a:solidFill>
                  <a:srgbClr val="EFEFEF"/>
                </a:solidFill>
              </a:defRPr>
            </a:lvl3pPr>
            <a:lvl4pPr lvl="3" rtl="0" algn="r">
              <a:spcBef>
                <a:spcPts val="0"/>
              </a:spcBef>
              <a:spcAft>
                <a:spcPts val="0"/>
              </a:spcAft>
              <a:buClr>
                <a:srgbClr val="EFEFEF"/>
              </a:buClr>
              <a:buSzPts val="7200"/>
              <a:buNone/>
              <a:defRPr sz="7200">
                <a:solidFill>
                  <a:srgbClr val="EFEFEF"/>
                </a:solidFill>
              </a:defRPr>
            </a:lvl4pPr>
            <a:lvl5pPr lvl="4" rtl="0" algn="r">
              <a:spcBef>
                <a:spcPts val="0"/>
              </a:spcBef>
              <a:spcAft>
                <a:spcPts val="0"/>
              </a:spcAft>
              <a:buClr>
                <a:srgbClr val="EFEFEF"/>
              </a:buClr>
              <a:buSzPts val="7200"/>
              <a:buNone/>
              <a:defRPr sz="7200">
                <a:solidFill>
                  <a:srgbClr val="EFEFEF"/>
                </a:solidFill>
              </a:defRPr>
            </a:lvl5pPr>
            <a:lvl6pPr lvl="5" rtl="0" algn="r">
              <a:spcBef>
                <a:spcPts val="0"/>
              </a:spcBef>
              <a:spcAft>
                <a:spcPts val="0"/>
              </a:spcAft>
              <a:buClr>
                <a:srgbClr val="EFEFEF"/>
              </a:buClr>
              <a:buSzPts val="7200"/>
              <a:buNone/>
              <a:defRPr sz="7200">
                <a:solidFill>
                  <a:srgbClr val="EFEFEF"/>
                </a:solidFill>
              </a:defRPr>
            </a:lvl6pPr>
            <a:lvl7pPr lvl="6" rtl="0" algn="r">
              <a:spcBef>
                <a:spcPts val="0"/>
              </a:spcBef>
              <a:spcAft>
                <a:spcPts val="0"/>
              </a:spcAft>
              <a:buClr>
                <a:srgbClr val="EFEFEF"/>
              </a:buClr>
              <a:buSzPts val="7200"/>
              <a:buNone/>
              <a:defRPr sz="7200">
                <a:solidFill>
                  <a:srgbClr val="EFEFEF"/>
                </a:solidFill>
              </a:defRPr>
            </a:lvl7pPr>
            <a:lvl8pPr lvl="7" rtl="0" algn="r">
              <a:spcBef>
                <a:spcPts val="0"/>
              </a:spcBef>
              <a:spcAft>
                <a:spcPts val="0"/>
              </a:spcAft>
              <a:buClr>
                <a:srgbClr val="EFEFEF"/>
              </a:buClr>
              <a:buSzPts val="7200"/>
              <a:buNone/>
              <a:defRPr sz="7200">
                <a:solidFill>
                  <a:srgbClr val="EFEFEF"/>
                </a:solidFill>
              </a:defRPr>
            </a:lvl8pPr>
            <a:lvl9pPr lvl="8" rtl="0" algn="r">
              <a:spcBef>
                <a:spcPts val="0"/>
              </a:spcBef>
              <a:spcAft>
                <a:spcPts val="0"/>
              </a:spcAft>
              <a:buClr>
                <a:srgbClr val="EFEFEF"/>
              </a:buClr>
              <a:buSzPts val="7200"/>
              <a:buNone/>
              <a:defRPr sz="7200">
                <a:solidFill>
                  <a:srgbClr val="EFEFEF"/>
                </a:solidFill>
              </a:defRPr>
            </a:lvl9pPr>
          </a:lstStyle>
          <a:p>
            <a:r>
              <a:t>xx%</a:t>
            </a:r>
          </a:p>
        </p:txBody>
      </p:sp>
      <p:sp>
        <p:nvSpPr>
          <p:cNvPr id="46" name="Google Shape;46;p8"/>
          <p:cNvSpPr txBox="1"/>
          <p:nvPr>
            <p:ph hasCustomPrompt="1" idx="9" type="title"/>
          </p:nvPr>
        </p:nvSpPr>
        <p:spPr>
          <a:xfrm>
            <a:off x="3477675" y="3457093"/>
            <a:ext cx="2802600" cy="1009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EFEFEF"/>
              </a:buClr>
              <a:buSzPts val="7200"/>
              <a:buNone/>
              <a:defRPr sz="7200">
                <a:solidFill>
                  <a:srgbClr val="EFEFEF"/>
                </a:solidFill>
              </a:defRPr>
            </a:lvl1pPr>
            <a:lvl2pPr lvl="1" rtl="0" algn="r">
              <a:spcBef>
                <a:spcPts val="0"/>
              </a:spcBef>
              <a:spcAft>
                <a:spcPts val="0"/>
              </a:spcAft>
              <a:buClr>
                <a:srgbClr val="EFEFEF"/>
              </a:buClr>
              <a:buSzPts val="7200"/>
              <a:buNone/>
              <a:defRPr sz="7200">
                <a:solidFill>
                  <a:srgbClr val="EFEFEF"/>
                </a:solidFill>
              </a:defRPr>
            </a:lvl2pPr>
            <a:lvl3pPr lvl="2" rtl="0" algn="r">
              <a:spcBef>
                <a:spcPts val="0"/>
              </a:spcBef>
              <a:spcAft>
                <a:spcPts val="0"/>
              </a:spcAft>
              <a:buClr>
                <a:srgbClr val="EFEFEF"/>
              </a:buClr>
              <a:buSzPts val="7200"/>
              <a:buNone/>
              <a:defRPr sz="7200">
                <a:solidFill>
                  <a:srgbClr val="EFEFEF"/>
                </a:solidFill>
              </a:defRPr>
            </a:lvl3pPr>
            <a:lvl4pPr lvl="3" rtl="0" algn="r">
              <a:spcBef>
                <a:spcPts val="0"/>
              </a:spcBef>
              <a:spcAft>
                <a:spcPts val="0"/>
              </a:spcAft>
              <a:buClr>
                <a:srgbClr val="EFEFEF"/>
              </a:buClr>
              <a:buSzPts val="7200"/>
              <a:buNone/>
              <a:defRPr sz="7200">
                <a:solidFill>
                  <a:srgbClr val="EFEFEF"/>
                </a:solidFill>
              </a:defRPr>
            </a:lvl4pPr>
            <a:lvl5pPr lvl="4" rtl="0" algn="r">
              <a:spcBef>
                <a:spcPts val="0"/>
              </a:spcBef>
              <a:spcAft>
                <a:spcPts val="0"/>
              </a:spcAft>
              <a:buClr>
                <a:srgbClr val="EFEFEF"/>
              </a:buClr>
              <a:buSzPts val="7200"/>
              <a:buNone/>
              <a:defRPr sz="7200">
                <a:solidFill>
                  <a:srgbClr val="EFEFEF"/>
                </a:solidFill>
              </a:defRPr>
            </a:lvl5pPr>
            <a:lvl6pPr lvl="5" rtl="0" algn="r">
              <a:spcBef>
                <a:spcPts val="0"/>
              </a:spcBef>
              <a:spcAft>
                <a:spcPts val="0"/>
              </a:spcAft>
              <a:buClr>
                <a:srgbClr val="EFEFEF"/>
              </a:buClr>
              <a:buSzPts val="7200"/>
              <a:buNone/>
              <a:defRPr sz="7200">
                <a:solidFill>
                  <a:srgbClr val="EFEFEF"/>
                </a:solidFill>
              </a:defRPr>
            </a:lvl6pPr>
            <a:lvl7pPr lvl="6" rtl="0" algn="r">
              <a:spcBef>
                <a:spcPts val="0"/>
              </a:spcBef>
              <a:spcAft>
                <a:spcPts val="0"/>
              </a:spcAft>
              <a:buClr>
                <a:srgbClr val="EFEFEF"/>
              </a:buClr>
              <a:buSzPts val="7200"/>
              <a:buNone/>
              <a:defRPr sz="7200">
                <a:solidFill>
                  <a:srgbClr val="EFEFEF"/>
                </a:solidFill>
              </a:defRPr>
            </a:lvl7pPr>
            <a:lvl8pPr lvl="7" rtl="0" algn="r">
              <a:spcBef>
                <a:spcPts val="0"/>
              </a:spcBef>
              <a:spcAft>
                <a:spcPts val="0"/>
              </a:spcAft>
              <a:buClr>
                <a:srgbClr val="EFEFEF"/>
              </a:buClr>
              <a:buSzPts val="7200"/>
              <a:buNone/>
              <a:defRPr sz="7200">
                <a:solidFill>
                  <a:srgbClr val="EFEFEF"/>
                </a:solidFill>
              </a:defRPr>
            </a:lvl8pPr>
            <a:lvl9pPr lvl="8" rtl="0" algn="r">
              <a:spcBef>
                <a:spcPts val="0"/>
              </a:spcBef>
              <a:spcAft>
                <a:spcPts val="0"/>
              </a:spcAft>
              <a:buClr>
                <a:srgbClr val="EFEFEF"/>
              </a:buClr>
              <a:buSzPts val="7200"/>
              <a:buNone/>
              <a:defRPr sz="7200">
                <a:solidFill>
                  <a:srgbClr val="EFEFEF"/>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1">
  <p:cSld name="TITLE_AND_BODY_4">
    <p:spTree>
      <p:nvGrpSpPr>
        <p:cNvPr id="47" name="Shape 47"/>
        <p:cNvGrpSpPr/>
        <p:nvPr/>
      </p:nvGrpSpPr>
      <p:grpSpPr>
        <a:xfrm>
          <a:off x="0" y="0"/>
          <a:ext cx="0" cy="0"/>
          <a:chOff x="0" y="0"/>
          <a:chExt cx="0" cy="0"/>
        </a:xfrm>
      </p:grpSpPr>
      <p:sp>
        <p:nvSpPr>
          <p:cNvPr id="48" name="Google Shape;48;p9"/>
          <p:cNvSpPr/>
          <p:nvPr/>
        </p:nvSpPr>
        <p:spPr>
          <a:xfrm>
            <a:off x="533400" y="542925"/>
            <a:ext cx="8077200" cy="4058100"/>
          </a:xfrm>
          <a:prstGeom prst="rect">
            <a:avLst/>
          </a:prstGeom>
          <a:noFill/>
          <a:ln cap="sq" cmpd="sng" w="114300">
            <a:solidFill>
              <a:srgbClr val="79D8B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txBox="1"/>
          <p:nvPr>
            <p:ph type="title"/>
          </p:nvPr>
        </p:nvSpPr>
        <p:spPr>
          <a:xfrm>
            <a:off x="1597950" y="1187300"/>
            <a:ext cx="59481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oboto"/>
              <a:buNone/>
              <a:defRPr b="0">
                <a:latin typeface="Roboto"/>
                <a:ea typeface="Roboto"/>
                <a:cs typeface="Roboto"/>
                <a:sym typeface="Roboto"/>
              </a:defRPr>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p:txBody>
      </p:sp>
      <p:sp>
        <p:nvSpPr>
          <p:cNvPr id="50" name="Google Shape;50;p9"/>
          <p:cNvSpPr txBox="1"/>
          <p:nvPr>
            <p:ph idx="1" type="body"/>
          </p:nvPr>
        </p:nvSpPr>
        <p:spPr>
          <a:xfrm>
            <a:off x="1597950" y="2211950"/>
            <a:ext cx="5948100" cy="1686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1pPr>
            <a:lvl2pPr indent="-304800" lvl="1" marL="9144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2pPr>
            <a:lvl3pPr indent="-304800" lvl="2" marL="13716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3pPr>
            <a:lvl4pPr indent="-304800" lvl="3" marL="18288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4pPr>
            <a:lvl5pPr indent="-304800" lvl="4" marL="22860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5pPr>
            <a:lvl6pPr indent="-304800" lvl="5" marL="2743200" rtl="0">
              <a:lnSpc>
                <a:spcPct val="100000"/>
              </a:lnSpc>
              <a:spcBef>
                <a:spcPts val="0"/>
              </a:spcBef>
              <a:spcAft>
                <a:spcPts val="0"/>
              </a:spcAft>
              <a:buClr>
                <a:srgbClr val="999999"/>
              </a:buClr>
              <a:buSzPts val="1200"/>
              <a:buFont typeface="Roboto Condensed Light"/>
              <a:buChar char="⏷"/>
              <a:defRPr sz="1200">
                <a:latin typeface="Roboto Condensed Light"/>
                <a:ea typeface="Roboto Condensed Light"/>
                <a:cs typeface="Roboto Condensed Light"/>
                <a:sym typeface="Roboto Condensed Light"/>
              </a:defRPr>
            </a:lvl6pPr>
            <a:lvl7pPr indent="-304800" lvl="6" marL="3200400" rtl="0">
              <a:lnSpc>
                <a:spcPct val="100000"/>
              </a:lnSpc>
              <a:spcBef>
                <a:spcPts val="0"/>
              </a:spcBef>
              <a:spcAft>
                <a:spcPts val="0"/>
              </a:spcAft>
              <a:buSzPts val="1200"/>
              <a:buFont typeface="Roboto Condensed Light"/>
              <a:buChar char="⏷"/>
              <a:defRPr sz="1200">
                <a:latin typeface="Roboto Condensed Light"/>
                <a:ea typeface="Roboto Condensed Light"/>
                <a:cs typeface="Roboto Condensed Light"/>
                <a:sym typeface="Roboto Condensed Light"/>
              </a:defRPr>
            </a:lvl7pPr>
            <a:lvl8pPr indent="-304800" lvl="7" marL="3657600" rtl="0">
              <a:lnSpc>
                <a:spcPct val="100000"/>
              </a:lnSpc>
              <a:spcBef>
                <a:spcPts val="0"/>
              </a:spcBef>
              <a:spcAft>
                <a:spcPts val="0"/>
              </a:spcAft>
              <a:buSzPts val="1200"/>
              <a:buFont typeface="Roboto Condensed Light"/>
              <a:buChar char="⏷"/>
              <a:defRPr sz="1200">
                <a:latin typeface="Roboto Condensed Light"/>
                <a:ea typeface="Roboto Condensed Light"/>
                <a:cs typeface="Roboto Condensed Light"/>
                <a:sym typeface="Roboto Condensed Light"/>
              </a:defRPr>
            </a:lvl8pPr>
            <a:lvl9pPr indent="-304800" lvl="8" marL="4114800" rtl="0">
              <a:lnSpc>
                <a:spcPct val="100000"/>
              </a:lnSpc>
              <a:spcBef>
                <a:spcPts val="0"/>
              </a:spcBef>
              <a:spcAft>
                <a:spcPts val="0"/>
              </a:spcAft>
              <a:buSzPts val="1200"/>
              <a:buFont typeface="Roboto Condensed Light"/>
              <a:buChar char="⏷"/>
              <a:defRPr>
                <a:latin typeface="Roboto Condensed Light"/>
                <a:ea typeface="Roboto Condensed Light"/>
                <a:cs typeface="Roboto Condensed Light"/>
                <a:sym typeface="Roboto Condensed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1 1">
  <p:cSld name="TITLE_AND_BODY_4_2">
    <p:spTree>
      <p:nvGrpSpPr>
        <p:cNvPr id="51" name="Shape 51"/>
        <p:cNvGrpSpPr/>
        <p:nvPr/>
      </p:nvGrpSpPr>
      <p:grpSpPr>
        <a:xfrm>
          <a:off x="0" y="0"/>
          <a:ext cx="0" cy="0"/>
          <a:chOff x="0" y="0"/>
          <a:chExt cx="0" cy="0"/>
        </a:xfrm>
      </p:grpSpPr>
      <p:sp>
        <p:nvSpPr>
          <p:cNvPr id="52" name="Google Shape;52;p10"/>
          <p:cNvSpPr/>
          <p:nvPr/>
        </p:nvSpPr>
        <p:spPr>
          <a:xfrm>
            <a:off x="533400" y="542925"/>
            <a:ext cx="8077200" cy="4058100"/>
          </a:xfrm>
          <a:prstGeom prst="rect">
            <a:avLst/>
          </a:prstGeom>
          <a:noFill/>
          <a:ln cap="sq" cmpd="sng" w="114300">
            <a:solidFill>
              <a:srgbClr val="79D8B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type="title"/>
          </p:nvPr>
        </p:nvSpPr>
        <p:spPr>
          <a:xfrm>
            <a:off x="1597950" y="1187300"/>
            <a:ext cx="5948100" cy="484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Roboto"/>
              <a:buNone/>
              <a:defRPr b="0">
                <a:latin typeface="Roboto"/>
                <a:ea typeface="Roboto"/>
                <a:cs typeface="Roboto"/>
                <a:sym typeface="Roboto"/>
              </a:defRPr>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48350" y="375600"/>
            <a:ext cx="7047300" cy="482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rgbClr val="314256"/>
              </a:buClr>
              <a:buSzPts val="2400"/>
              <a:buFont typeface="Roboto Condensed"/>
              <a:buNone/>
              <a:defRPr b="1" sz="2400">
                <a:solidFill>
                  <a:srgbClr val="314256"/>
                </a:solidFill>
                <a:latin typeface="Roboto Condensed"/>
                <a:ea typeface="Roboto Condensed"/>
                <a:cs typeface="Roboto Condensed"/>
                <a:sym typeface="Roboto Condensed"/>
              </a:defRPr>
            </a:lvl1pPr>
            <a:lvl2pPr lvl="1"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2pPr>
            <a:lvl3pPr lvl="2"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3pPr>
            <a:lvl4pPr lvl="3"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4pPr>
            <a:lvl5pPr lvl="4"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5pPr>
            <a:lvl6pPr lvl="5"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6pPr>
            <a:lvl7pPr lvl="6"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7pPr>
            <a:lvl8pPr lvl="7"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8pPr>
            <a:lvl9pPr lvl="8" rtl="0">
              <a:spcBef>
                <a:spcPts val="0"/>
              </a:spcBef>
              <a:spcAft>
                <a:spcPts val="0"/>
              </a:spcAft>
              <a:buClr>
                <a:srgbClr val="434343"/>
              </a:buClr>
              <a:buSzPts val="2400"/>
              <a:buFont typeface="Roboto Condensed"/>
              <a:buNone/>
              <a:defRPr b="1" sz="2400">
                <a:solidFill>
                  <a:srgbClr val="434343"/>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1068100" y="2486100"/>
            <a:ext cx="7047300" cy="21102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1pPr>
            <a:lvl2pPr indent="-304800" lvl="1" marL="9144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2pPr>
            <a:lvl3pPr indent="-304800" lvl="2" marL="13716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3pPr>
            <a:lvl4pPr indent="-304800" lvl="3" marL="18288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4pPr>
            <a:lvl5pPr indent="-304800" lvl="4" marL="22860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5pPr>
            <a:lvl6pPr indent="-304800" lvl="5" marL="2743200" rtl="0">
              <a:lnSpc>
                <a:spcPct val="115000"/>
              </a:lnSpc>
              <a:spcBef>
                <a:spcPts val="0"/>
              </a:spcBef>
              <a:spcAft>
                <a:spcPts val="0"/>
              </a:spcAft>
              <a:buClr>
                <a:srgbClr val="E9AA1B"/>
              </a:buClr>
              <a:buSzPts val="1200"/>
              <a:buFont typeface="Roboto"/>
              <a:buChar char="■"/>
              <a:defRPr sz="1200">
                <a:solidFill>
                  <a:srgbClr val="999999"/>
                </a:solidFill>
                <a:latin typeface="Roboto"/>
                <a:ea typeface="Roboto"/>
                <a:cs typeface="Roboto"/>
                <a:sym typeface="Roboto"/>
              </a:defRPr>
            </a:lvl6pPr>
            <a:lvl7pPr indent="-304800" lvl="6" marL="3200400" rtl="0">
              <a:lnSpc>
                <a:spcPct val="115000"/>
              </a:lnSpc>
              <a:spcBef>
                <a:spcPts val="0"/>
              </a:spcBef>
              <a:spcAft>
                <a:spcPts val="0"/>
              </a:spcAft>
              <a:buClr>
                <a:srgbClr val="999999"/>
              </a:buClr>
              <a:buSzPts val="1200"/>
              <a:buFont typeface="Roboto"/>
              <a:buChar char="●"/>
              <a:defRPr sz="1200">
                <a:solidFill>
                  <a:srgbClr val="999999"/>
                </a:solidFill>
                <a:latin typeface="Roboto"/>
                <a:ea typeface="Roboto"/>
                <a:cs typeface="Roboto"/>
                <a:sym typeface="Roboto"/>
              </a:defRPr>
            </a:lvl7pPr>
            <a:lvl8pPr indent="-304800" lvl="7" marL="3657600" rtl="0">
              <a:lnSpc>
                <a:spcPct val="115000"/>
              </a:lnSpc>
              <a:spcBef>
                <a:spcPts val="0"/>
              </a:spcBef>
              <a:spcAft>
                <a:spcPts val="0"/>
              </a:spcAft>
              <a:buClr>
                <a:srgbClr val="999999"/>
              </a:buClr>
              <a:buSzPts val="1200"/>
              <a:buFont typeface="Roboto"/>
              <a:buChar char="○"/>
              <a:defRPr sz="1200">
                <a:solidFill>
                  <a:srgbClr val="999999"/>
                </a:solidFill>
                <a:latin typeface="Roboto"/>
                <a:ea typeface="Roboto"/>
                <a:cs typeface="Roboto"/>
                <a:sym typeface="Roboto"/>
              </a:defRPr>
            </a:lvl8pPr>
            <a:lvl9pPr indent="-304800" lvl="8" marL="4114800" rtl="0">
              <a:lnSpc>
                <a:spcPct val="115000"/>
              </a:lnSpc>
              <a:spcBef>
                <a:spcPts val="0"/>
              </a:spcBef>
              <a:spcAft>
                <a:spcPts val="0"/>
              </a:spcAft>
              <a:buClr>
                <a:srgbClr val="999999"/>
              </a:buClr>
              <a:buSzPts val="1200"/>
              <a:buFont typeface="Roboto"/>
              <a:buChar char="■"/>
              <a:defRPr sz="1200">
                <a:solidFill>
                  <a:srgbClr val="999999"/>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jp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9.jp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24.png"/><Relationship Id="rId7" Type="http://schemas.openxmlformats.org/officeDocument/2006/relationships/image" Target="../media/image17.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2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25.pn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2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31.jp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image" Target="../media/image3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image" Target="../media/image3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2"/>
          <p:cNvSpPr txBox="1"/>
          <p:nvPr>
            <p:ph type="ctrTitle"/>
          </p:nvPr>
        </p:nvSpPr>
        <p:spPr>
          <a:xfrm>
            <a:off x="4473075" y="2813125"/>
            <a:ext cx="4101300" cy="987900"/>
          </a:xfrm>
          <a:prstGeom prst="rect">
            <a:avLst/>
          </a:prstGeom>
          <a:noFill/>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s" sz="3200">
                <a:solidFill>
                  <a:srgbClr val="FFFFFF"/>
                </a:solidFill>
              </a:rPr>
              <a:t>The Smart Gardner</a:t>
            </a:r>
            <a:endParaRPr b="0" sz="4400">
              <a:solidFill>
                <a:srgbClr val="FFFFFF"/>
              </a:solidFill>
              <a:latin typeface="Roboto Thin"/>
              <a:ea typeface="Roboto Thin"/>
              <a:cs typeface="Roboto Thin"/>
              <a:sym typeface="Roboto Thin"/>
            </a:endParaRPr>
          </a:p>
        </p:txBody>
      </p:sp>
      <p:sp>
        <p:nvSpPr>
          <p:cNvPr id="171" name="Google Shape;171;p32"/>
          <p:cNvSpPr txBox="1"/>
          <p:nvPr/>
        </p:nvSpPr>
        <p:spPr>
          <a:xfrm>
            <a:off x="4443450" y="1444725"/>
            <a:ext cx="2664300" cy="90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4400">
                <a:solidFill>
                  <a:srgbClr val="EFEFEF"/>
                </a:solidFill>
                <a:latin typeface="Roboto Thin"/>
                <a:ea typeface="Roboto Thin"/>
                <a:cs typeface="Roboto Thin"/>
                <a:sym typeface="Roboto Thin"/>
              </a:rPr>
              <a:t>Group 27 </a:t>
            </a:r>
            <a:endParaRPr/>
          </a:p>
        </p:txBody>
      </p:sp>
      <p:sp>
        <p:nvSpPr>
          <p:cNvPr id="172" name="Google Shape;172;p32"/>
          <p:cNvSpPr txBox="1"/>
          <p:nvPr/>
        </p:nvSpPr>
        <p:spPr>
          <a:xfrm>
            <a:off x="4443450" y="2347725"/>
            <a:ext cx="2878500" cy="90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3500">
                <a:solidFill>
                  <a:srgbClr val="79D8B9"/>
                </a:solidFill>
                <a:latin typeface="Roboto"/>
                <a:ea typeface="Roboto"/>
                <a:cs typeface="Roboto"/>
                <a:sym typeface="Roboto"/>
              </a:rPr>
              <a:t>Green Core </a:t>
            </a:r>
            <a:endParaRPr b="1" sz="3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1"/>
          <p:cNvSpPr txBox="1"/>
          <p:nvPr>
            <p:ph idx="1" type="body"/>
          </p:nvPr>
        </p:nvSpPr>
        <p:spPr>
          <a:xfrm>
            <a:off x="1597950" y="1986525"/>
            <a:ext cx="6473400" cy="168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00">
                <a:solidFill>
                  <a:srgbClr val="666666"/>
                </a:solidFill>
              </a:rPr>
              <a:t>Our main goal is to develop a smart garden environment that allows the user to provide a periodic gardening experience via a mobile phone.</a:t>
            </a:r>
            <a:endParaRPr sz="2200">
              <a:solidFill>
                <a:srgbClr val="666666"/>
              </a:solidFill>
            </a:endParaRPr>
          </a:p>
        </p:txBody>
      </p:sp>
      <p:sp>
        <p:nvSpPr>
          <p:cNvPr id="262" name="Google Shape;262;p41"/>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Our Goal</a:t>
            </a:r>
            <a:endParaRPr b="1">
              <a:solidFill>
                <a:srgbClr val="79D8B9"/>
              </a:solidFill>
            </a:endParaRPr>
          </a:p>
        </p:txBody>
      </p:sp>
      <p:cxnSp>
        <p:nvCxnSpPr>
          <p:cNvPr id="263" name="Google Shape;263;p41"/>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264" name="Google Shape;264;p4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2"/>
          <p:cNvSpPr txBox="1"/>
          <p:nvPr>
            <p:ph idx="1" type="body"/>
          </p:nvPr>
        </p:nvSpPr>
        <p:spPr>
          <a:xfrm>
            <a:off x="1039500" y="1458000"/>
            <a:ext cx="7319400" cy="2959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Char char="●"/>
            </a:pPr>
            <a:r>
              <a:rPr lang="es" sz="1600">
                <a:solidFill>
                  <a:srgbClr val="666666"/>
                </a:solidFill>
              </a:rPr>
              <a:t>People can get fresh vegetables and fruits from their garden with aid of a Mobile App.</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Track the progress of each unit’s status.</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Adjust the growing environment remotely and automatically manage the</a:t>
            </a:r>
            <a:r>
              <a:rPr lang="es" sz="1600">
                <a:solidFill>
                  <a:srgbClr val="FF0000"/>
                </a:solidFill>
              </a:rPr>
              <a:t>  </a:t>
            </a:r>
            <a:r>
              <a:rPr lang="es" sz="1600">
                <a:solidFill>
                  <a:srgbClr val="666666"/>
                </a:solidFill>
              </a:rPr>
              <a:t>garden </a:t>
            </a:r>
            <a:r>
              <a:rPr lang="es" sz="1600">
                <a:solidFill>
                  <a:srgbClr val="666666"/>
                </a:solidFill>
              </a:rPr>
              <a:t>lively.</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Get periodic notifications  of individual units status via Mobile App.</a:t>
            </a:r>
            <a:endParaRPr sz="1600">
              <a:solidFill>
                <a:srgbClr val="666666"/>
              </a:solidFill>
            </a:endParaRPr>
          </a:p>
          <a:p>
            <a:pPr indent="0" lvl="0" marL="457200" rtl="0" algn="l">
              <a:spcBef>
                <a:spcPts val="0"/>
              </a:spcBef>
              <a:spcAft>
                <a:spcPts val="0"/>
              </a:spcAft>
              <a:buNone/>
            </a:pPr>
            <a:r>
              <a:t/>
            </a:r>
            <a:endParaRPr sz="1600">
              <a:solidFill>
                <a:srgbClr val="666666"/>
              </a:solidFill>
            </a:endParaRPr>
          </a:p>
          <a:p>
            <a:pPr indent="-330200" lvl="0" marL="457200" rtl="0" algn="l">
              <a:spcBef>
                <a:spcPts val="0"/>
              </a:spcBef>
              <a:spcAft>
                <a:spcPts val="0"/>
              </a:spcAft>
              <a:buClr>
                <a:srgbClr val="666666"/>
              </a:buClr>
              <a:buSzPts val="1600"/>
              <a:buChar char="●"/>
            </a:pPr>
            <a:r>
              <a:rPr lang="es" sz="1600">
                <a:solidFill>
                  <a:srgbClr val="666666"/>
                </a:solidFill>
              </a:rPr>
              <a:t>Administrator can collect, view data of all gardens via Web App and use them for identifying  vulnerable units  etc.</a:t>
            </a:r>
            <a:endParaRPr sz="1600">
              <a:solidFill>
                <a:srgbClr val="666666"/>
              </a:solidFill>
            </a:endParaRPr>
          </a:p>
          <a:p>
            <a:pPr indent="0" lvl="0" marL="0" rtl="0" algn="l">
              <a:spcBef>
                <a:spcPts val="0"/>
              </a:spcBef>
              <a:spcAft>
                <a:spcPts val="0"/>
              </a:spcAft>
              <a:buNone/>
            </a:pPr>
            <a:r>
              <a:t/>
            </a:r>
            <a:endParaRPr sz="1600">
              <a:solidFill>
                <a:srgbClr val="666666"/>
              </a:solidFill>
            </a:endParaRPr>
          </a:p>
        </p:txBody>
      </p:sp>
      <p:sp>
        <p:nvSpPr>
          <p:cNvPr id="270" name="Google Shape;270;p42"/>
          <p:cNvSpPr txBox="1"/>
          <p:nvPr>
            <p:ph type="title"/>
          </p:nvPr>
        </p:nvSpPr>
        <p:spPr>
          <a:xfrm>
            <a:off x="1597950" y="80145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Objectives</a:t>
            </a:r>
            <a:endParaRPr b="1">
              <a:solidFill>
                <a:srgbClr val="79D8B9"/>
              </a:solidFill>
            </a:endParaRPr>
          </a:p>
        </p:txBody>
      </p:sp>
      <p:cxnSp>
        <p:nvCxnSpPr>
          <p:cNvPr id="271" name="Google Shape;271;p42"/>
          <p:cNvCxnSpPr/>
          <p:nvPr/>
        </p:nvCxnSpPr>
        <p:spPr>
          <a:xfrm rot="10800000">
            <a:off x="1786200" y="1340500"/>
            <a:ext cx="1209600" cy="0"/>
          </a:xfrm>
          <a:prstGeom prst="straightConnector1">
            <a:avLst/>
          </a:prstGeom>
          <a:noFill/>
          <a:ln cap="flat" cmpd="sng" w="9525">
            <a:solidFill>
              <a:srgbClr val="79D8B9"/>
            </a:solidFill>
            <a:prstDash val="solid"/>
            <a:round/>
            <a:headEnd len="med" w="med" type="none"/>
            <a:tailEnd len="med" w="med" type="none"/>
          </a:ln>
        </p:spPr>
      </p:cxnSp>
      <p:sp>
        <p:nvSpPr>
          <p:cNvPr id="272" name="Google Shape;272;p42"/>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43"/>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278" name="Google Shape;278;p43"/>
          <p:cNvSpPr txBox="1"/>
          <p:nvPr>
            <p:ph type="title"/>
          </p:nvPr>
        </p:nvSpPr>
        <p:spPr>
          <a:xfrm>
            <a:off x="4465875" y="211995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Project Scope</a:t>
            </a:r>
            <a:endParaRPr b="1" sz="4000">
              <a:solidFill>
                <a:srgbClr val="135158"/>
              </a:solidFill>
              <a:latin typeface="Roboto"/>
              <a:ea typeface="Roboto"/>
              <a:cs typeface="Roboto"/>
              <a:sym typeface="Roboto"/>
            </a:endParaRPr>
          </a:p>
        </p:txBody>
      </p:sp>
      <p:cxnSp>
        <p:nvCxnSpPr>
          <p:cNvPr id="279" name="Google Shape;279;p43"/>
          <p:cNvCxnSpPr/>
          <p:nvPr/>
        </p:nvCxnSpPr>
        <p:spPr>
          <a:xfrm rot="10800000">
            <a:off x="45886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280" name="Google Shape;280;p43"/>
          <p:cNvCxnSpPr/>
          <p:nvPr/>
        </p:nvCxnSpPr>
        <p:spPr>
          <a:xfrm rot="10800000">
            <a:off x="45886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281" name="Google Shape;281;p43"/>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4"/>
          <p:cNvSpPr/>
          <p:nvPr/>
        </p:nvSpPr>
        <p:spPr>
          <a:xfrm>
            <a:off x="3699600" y="2807975"/>
            <a:ext cx="1710000" cy="1995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289" name="Google Shape;289;p44"/>
          <p:cNvSpPr txBox="1"/>
          <p:nvPr>
            <p:ph idx="4294967295" type="subTitle"/>
          </p:nvPr>
        </p:nvSpPr>
        <p:spPr>
          <a:xfrm>
            <a:off x="505700" y="1420450"/>
            <a:ext cx="8149800" cy="326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434343"/>
                </a:solidFill>
              </a:rPr>
              <a:t>In Scope</a:t>
            </a:r>
            <a:endParaRPr sz="1700">
              <a:solidFill>
                <a:srgbClr val="434343"/>
              </a:solidFill>
            </a:endParaRPr>
          </a:p>
          <a:p>
            <a:pPr indent="0" lvl="0" marL="0" rtl="0" algn="l">
              <a:spcBef>
                <a:spcPts val="0"/>
              </a:spcBef>
              <a:spcAft>
                <a:spcPts val="0"/>
              </a:spcAft>
              <a:buNone/>
            </a:pPr>
            <a:r>
              <a:t/>
            </a:r>
            <a:endParaRPr sz="1700">
              <a:solidFill>
                <a:srgbClr val="434343"/>
              </a:solidFill>
            </a:endParaRPr>
          </a:p>
          <a:p>
            <a:pPr indent="-323850" lvl="0" marL="457200" rtl="0" algn="l">
              <a:spcBef>
                <a:spcPts val="0"/>
              </a:spcBef>
              <a:spcAft>
                <a:spcPts val="0"/>
              </a:spcAft>
              <a:buClr>
                <a:srgbClr val="666666"/>
              </a:buClr>
              <a:buSzPts val="1500"/>
              <a:buChar char="●"/>
            </a:pPr>
            <a:r>
              <a:rPr lang="es" sz="1500">
                <a:solidFill>
                  <a:srgbClr val="666666"/>
                </a:solidFill>
              </a:rPr>
              <a:t>Interactive Mobile App that allows user to control water level, light intensity , liquid fertilizer </a:t>
            </a:r>
            <a:r>
              <a:rPr lang="es" sz="1500">
                <a:solidFill>
                  <a:srgbClr val="666666"/>
                </a:solidFill>
              </a:rPr>
              <a:t>automatically</a:t>
            </a:r>
            <a:r>
              <a:rPr lang="es" sz="1500">
                <a:solidFill>
                  <a:srgbClr val="666666"/>
                </a:solidFill>
              </a:rPr>
              <a:t> and </a:t>
            </a:r>
            <a:r>
              <a:rPr lang="es" sz="1500">
                <a:solidFill>
                  <a:srgbClr val="666666"/>
                </a:solidFill>
              </a:rPr>
              <a:t>manually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 can monitor soil moisture level, temperature, humidity level  using Mobile App.</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Web App can  identify vulnerable units and </a:t>
            </a:r>
            <a:r>
              <a:rPr lang="es" sz="1500">
                <a:solidFill>
                  <a:srgbClr val="666666"/>
                </a:solidFill>
              </a:rPr>
              <a:t>interact</a:t>
            </a:r>
            <a:r>
              <a:rPr lang="es" sz="1500">
                <a:solidFill>
                  <a:srgbClr val="666666"/>
                </a:solidFill>
              </a:rPr>
              <a:t> with users to </a:t>
            </a:r>
            <a:r>
              <a:rPr lang="es" sz="1500">
                <a:solidFill>
                  <a:srgbClr val="666666"/>
                </a:solidFill>
              </a:rPr>
              <a:t>resolve issues via a chat module.</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0" name="Google Shape;290;p44"/>
          <p:cNvSpPr txBox="1"/>
          <p:nvPr>
            <p:ph idx="4294967295" type="title"/>
          </p:nvPr>
        </p:nvSpPr>
        <p:spPr>
          <a:xfrm>
            <a:off x="2851125" y="729900"/>
            <a:ext cx="3871500" cy="8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sz="3500">
                <a:solidFill>
                  <a:srgbClr val="135158"/>
                </a:solidFill>
                <a:latin typeface="Roboto Medium"/>
                <a:ea typeface="Roboto Medium"/>
                <a:cs typeface="Roboto Medium"/>
                <a:sym typeface="Roboto Medium"/>
              </a:rPr>
              <a:t>Project Scope</a:t>
            </a:r>
            <a:endParaRPr b="0" sz="3500">
              <a:solidFill>
                <a:srgbClr val="135158"/>
              </a:solidFill>
              <a:latin typeface="Roboto Medium"/>
              <a:ea typeface="Roboto Medium"/>
              <a:cs typeface="Roboto Medium"/>
              <a:sym typeface="Robot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45"/>
          <p:cNvSpPr/>
          <p:nvPr/>
        </p:nvSpPr>
        <p:spPr>
          <a:xfrm>
            <a:off x="3699600" y="2807975"/>
            <a:ext cx="1710000" cy="1995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297" name="Google Shape;297;p45"/>
          <p:cNvSpPr txBox="1"/>
          <p:nvPr>
            <p:ph idx="4294967295" type="subTitle"/>
          </p:nvPr>
        </p:nvSpPr>
        <p:spPr>
          <a:xfrm>
            <a:off x="505700" y="1283850"/>
            <a:ext cx="8149800" cy="34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434343"/>
                </a:solidFill>
              </a:rPr>
              <a:t>Out</a:t>
            </a:r>
            <a:r>
              <a:rPr lang="es" sz="1700">
                <a:solidFill>
                  <a:srgbClr val="434343"/>
                </a:solidFill>
              </a:rPr>
              <a:t> Scope</a:t>
            </a:r>
            <a:endParaRPr sz="1700">
              <a:solidFill>
                <a:srgbClr val="434343"/>
              </a:solidFill>
            </a:endParaRPr>
          </a:p>
          <a:p>
            <a:pPr indent="0" lvl="0" marL="0" rtl="0" algn="l">
              <a:spcBef>
                <a:spcPts val="0"/>
              </a:spcBef>
              <a:spcAft>
                <a:spcPts val="0"/>
              </a:spcAft>
              <a:buNone/>
            </a:pPr>
            <a:r>
              <a:t/>
            </a:r>
            <a:endParaRPr sz="1700">
              <a:solidFill>
                <a:srgbClr val="434343"/>
              </a:solidFill>
            </a:endParaRPr>
          </a:p>
          <a:p>
            <a:pPr indent="-330200" lvl="0" marL="457200" rtl="0" algn="l">
              <a:spcBef>
                <a:spcPts val="0"/>
              </a:spcBef>
              <a:spcAft>
                <a:spcPts val="0"/>
              </a:spcAft>
              <a:buClr>
                <a:srgbClr val="666666"/>
              </a:buClr>
              <a:buSzPts val="1600"/>
              <a:buChar char="●"/>
            </a:pPr>
            <a:r>
              <a:rPr lang="es" sz="1600">
                <a:solidFill>
                  <a:srgbClr val="666666"/>
                </a:solidFill>
              </a:rPr>
              <a:t>Train a machine learning model using the data gathered by the sensors to predict optimal conditions to grow specific plant types. </a:t>
            </a:r>
            <a:endParaRPr sz="1600">
              <a:solidFill>
                <a:srgbClr val="666666"/>
              </a:solidFill>
            </a:endParaRPr>
          </a:p>
          <a:p>
            <a:pPr indent="-330200" lvl="0" marL="457200" rtl="0" algn="l">
              <a:lnSpc>
                <a:spcPct val="100000"/>
              </a:lnSpc>
              <a:spcBef>
                <a:spcPts val="0"/>
              </a:spcBef>
              <a:spcAft>
                <a:spcPts val="0"/>
              </a:spcAft>
              <a:buClr>
                <a:srgbClr val="666666"/>
              </a:buClr>
              <a:buSzPts val="1600"/>
              <a:buChar char="●"/>
            </a:pPr>
            <a:r>
              <a:rPr lang="es" sz="1600">
                <a:solidFill>
                  <a:srgbClr val="666666"/>
                </a:solidFill>
              </a:rPr>
              <a:t>Generating reports regarding useful analytical data.</a:t>
            </a:r>
            <a:endParaRPr sz="1500">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 sz="1800">
                <a:solidFill>
                  <a:srgbClr val="434343"/>
                </a:solidFill>
              </a:rPr>
              <a:t>Challenges</a:t>
            </a:r>
            <a:endParaRPr sz="1800">
              <a:solidFill>
                <a:srgbClr val="FF0000"/>
              </a:solidFill>
            </a:endParaRPr>
          </a:p>
          <a:p>
            <a:pPr indent="0" lvl="0" marL="0" rtl="0" algn="l">
              <a:lnSpc>
                <a:spcPct val="100000"/>
              </a:lnSpc>
              <a:spcBef>
                <a:spcPts val="0"/>
              </a:spcBef>
              <a:spcAft>
                <a:spcPts val="0"/>
              </a:spcAft>
              <a:buNone/>
            </a:pPr>
            <a:r>
              <a:t/>
            </a:r>
            <a:endParaRPr sz="1800">
              <a:solidFill>
                <a:srgbClr val="FF0000"/>
              </a:solidFill>
            </a:endParaRPr>
          </a:p>
          <a:p>
            <a:pPr indent="-330200" lvl="0" marL="457200" rtl="0" algn="l">
              <a:lnSpc>
                <a:spcPct val="100000"/>
              </a:lnSpc>
              <a:spcBef>
                <a:spcPts val="0"/>
              </a:spcBef>
              <a:spcAft>
                <a:spcPts val="0"/>
              </a:spcAft>
              <a:buClr>
                <a:srgbClr val="666666"/>
              </a:buClr>
              <a:buSzPts val="1600"/>
              <a:buChar char="●"/>
            </a:pPr>
            <a:r>
              <a:rPr lang="es" sz="1600">
                <a:solidFill>
                  <a:srgbClr val="666666"/>
                </a:solidFill>
              </a:rPr>
              <a:t>Bug Control System</a:t>
            </a:r>
            <a:endParaRPr sz="1600">
              <a:solidFill>
                <a:srgbClr val="666666"/>
              </a:solidFill>
            </a:endParaRPr>
          </a:p>
          <a:p>
            <a:pPr indent="-330200" lvl="1" marL="914400" rtl="0" algn="l">
              <a:lnSpc>
                <a:spcPct val="100000"/>
              </a:lnSpc>
              <a:spcBef>
                <a:spcPts val="0"/>
              </a:spcBef>
              <a:spcAft>
                <a:spcPts val="0"/>
              </a:spcAft>
              <a:buClr>
                <a:srgbClr val="666666"/>
              </a:buClr>
              <a:buSzPts val="1600"/>
              <a:buChar char="○"/>
            </a:pPr>
            <a:r>
              <a:rPr lang="es" sz="1600">
                <a:solidFill>
                  <a:srgbClr val="666666"/>
                </a:solidFill>
              </a:rPr>
              <a:t>Detecting bugs using motion sensors is practically challenging, because even if the motion of leaves are detected the buzzer will switch on. </a:t>
            </a:r>
            <a:endParaRPr sz="1600">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8" name="Google Shape;298;p45"/>
          <p:cNvSpPr txBox="1"/>
          <p:nvPr>
            <p:ph idx="4294967295" type="title"/>
          </p:nvPr>
        </p:nvSpPr>
        <p:spPr>
          <a:xfrm>
            <a:off x="2445050" y="595000"/>
            <a:ext cx="4271100" cy="88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s" sz="3500">
                <a:solidFill>
                  <a:srgbClr val="135158"/>
                </a:solidFill>
                <a:latin typeface="Roboto Medium"/>
                <a:ea typeface="Roboto Medium"/>
                <a:cs typeface="Roboto Medium"/>
                <a:sym typeface="Roboto Medium"/>
              </a:rPr>
              <a:t>Project Scope</a:t>
            </a:r>
            <a:endParaRPr b="0" sz="3500">
              <a:solidFill>
                <a:srgbClr val="135158"/>
              </a:solidFill>
              <a:latin typeface="Roboto Medium"/>
              <a:ea typeface="Roboto Medium"/>
              <a:cs typeface="Roboto Medium"/>
              <a:sym typeface="Robot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2128500" y="475500"/>
            <a:ext cx="3324900" cy="746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s" sz="3500">
                <a:latin typeface="Roboto"/>
                <a:ea typeface="Roboto"/>
                <a:cs typeface="Roboto"/>
                <a:sym typeface="Roboto"/>
              </a:rPr>
              <a:t>Deliverables</a:t>
            </a:r>
            <a:endParaRPr b="1" sz="3500">
              <a:latin typeface="Roboto"/>
              <a:ea typeface="Roboto"/>
              <a:cs typeface="Roboto"/>
              <a:sym typeface="Roboto"/>
            </a:endParaRPr>
          </a:p>
        </p:txBody>
      </p:sp>
      <p:sp>
        <p:nvSpPr>
          <p:cNvPr id="304" name="Google Shape;304;p46"/>
          <p:cNvSpPr txBox="1"/>
          <p:nvPr>
            <p:ph idx="4" type="subTitle"/>
          </p:nvPr>
        </p:nvSpPr>
        <p:spPr>
          <a:xfrm>
            <a:off x="679950" y="1170000"/>
            <a:ext cx="8046000" cy="38925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b="1" i="0" sz="1900">
              <a:solidFill>
                <a:srgbClr val="666666"/>
              </a:solidFill>
            </a:endParaRPr>
          </a:p>
          <a:p>
            <a:pPr indent="-349250" lvl="0" marL="457200" marR="0" rtl="0" algn="l">
              <a:lnSpc>
                <a:spcPct val="100000"/>
              </a:lnSpc>
              <a:spcBef>
                <a:spcPts val="0"/>
              </a:spcBef>
              <a:spcAft>
                <a:spcPts val="0"/>
              </a:spcAft>
              <a:buClr>
                <a:srgbClr val="666666"/>
              </a:buClr>
              <a:buSzPts val="1900"/>
              <a:buFont typeface="Arial"/>
              <a:buChar char="●"/>
            </a:pPr>
            <a:r>
              <a:rPr b="1" i="0" lang="es" sz="1900">
                <a:solidFill>
                  <a:srgbClr val="666666"/>
                </a:solidFill>
                <a:latin typeface="Arial"/>
                <a:ea typeface="Arial"/>
                <a:cs typeface="Arial"/>
                <a:sym typeface="Arial"/>
              </a:rPr>
              <a:t>Mobile app</a:t>
            </a:r>
            <a:endParaRPr b="1" i="0" sz="1900">
              <a:solidFill>
                <a:srgbClr val="666666"/>
              </a:solidFill>
              <a:latin typeface="Arial"/>
              <a:ea typeface="Arial"/>
              <a:cs typeface="Arial"/>
              <a:sym typeface="Arial"/>
            </a:endParaRPr>
          </a:p>
          <a:p>
            <a:pPr indent="0" lvl="0" marL="457200" marR="0" rtl="0" algn="l">
              <a:lnSpc>
                <a:spcPct val="100000"/>
              </a:lnSpc>
              <a:spcBef>
                <a:spcPts val="0"/>
              </a:spcBef>
              <a:spcAft>
                <a:spcPts val="0"/>
              </a:spcAft>
              <a:buNone/>
            </a:pPr>
            <a:r>
              <a:t/>
            </a:r>
            <a:endParaRPr b="1" i="0" sz="1900">
              <a:solidFill>
                <a:srgbClr val="666666"/>
              </a:solidFill>
            </a:endParaRPr>
          </a:p>
          <a:p>
            <a:pPr indent="0" lvl="0" marL="0" marR="0" rtl="0" algn="l">
              <a:lnSpc>
                <a:spcPct val="100000"/>
              </a:lnSpc>
              <a:spcBef>
                <a:spcPts val="0"/>
              </a:spcBef>
              <a:spcAft>
                <a:spcPts val="0"/>
              </a:spcAft>
              <a:buNone/>
            </a:pPr>
            <a:r>
              <a:t/>
            </a:r>
            <a:endParaRPr b="1" i="0" sz="1900">
              <a:solidFill>
                <a:srgbClr val="666666"/>
              </a:solidFill>
            </a:endParaRPr>
          </a:p>
          <a:p>
            <a:pPr indent="0" lvl="0" marL="0" marR="0" rtl="0" algn="l">
              <a:lnSpc>
                <a:spcPct val="100000"/>
              </a:lnSpc>
              <a:spcBef>
                <a:spcPts val="0"/>
              </a:spcBef>
              <a:spcAft>
                <a:spcPts val="0"/>
              </a:spcAft>
              <a:buNone/>
            </a:pPr>
            <a:r>
              <a:t/>
            </a:r>
            <a:endParaRPr b="1" i="0" sz="1900">
              <a:solidFill>
                <a:srgbClr val="666666"/>
              </a:solidFill>
            </a:endParaRPr>
          </a:p>
          <a:p>
            <a:pPr indent="-349250" lvl="0" marL="457200" marR="0" rtl="0" algn="l">
              <a:lnSpc>
                <a:spcPct val="100000"/>
              </a:lnSpc>
              <a:spcBef>
                <a:spcPts val="0"/>
              </a:spcBef>
              <a:spcAft>
                <a:spcPts val="0"/>
              </a:spcAft>
              <a:buClr>
                <a:srgbClr val="666666"/>
              </a:buClr>
              <a:buSzPts val="1900"/>
              <a:buFont typeface="Arial"/>
              <a:buChar char="●"/>
            </a:pPr>
            <a:r>
              <a:rPr b="1" i="0" lang="es" sz="1900">
                <a:solidFill>
                  <a:srgbClr val="666666"/>
                </a:solidFill>
                <a:latin typeface="Arial"/>
                <a:ea typeface="Arial"/>
                <a:cs typeface="Arial"/>
                <a:sym typeface="Arial"/>
              </a:rPr>
              <a:t>IoT Device</a:t>
            </a:r>
            <a:endParaRPr b="1" i="0" sz="1900">
              <a:solidFill>
                <a:srgbClr val="666666"/>
              </a:solidFill>
              <a:latin typeface="Arial"/>
              <a:ea typeface="Arial"/>
              <a:cs typeface="Arial"/>
              <a:sym typeface="Arial"/>
            </a:endParaRPr>
          </a:p>
          <a:p>
            <a:pPr indent="0" lvl="0" marL="457200" marR="0" rtl="0" algn="l">
              <a:lnSpc>
                <a:spcPct val="100000"/>
              </a:lnSpc>
              <a:spcBef>
                <a:spcPts val="0"/>
              </a:spcBef>
              <a:spcAft>
                <a:spcPts val="0"/>
              </a:spcAft>
              <a:buNone/>
            </a:pPr>
            <a:r>
              <a:t/>
            </a:r>
            <a:endParaRPr b="1" i="0" sz="1900">
              <a:solidFill>
                <a:srgbClr val="666666"/>
              </a:solidFill>
            </a:endParaRPr>
          </a:p>
          <a:p>
            <a:pPr indent="0" lvl="0" marL="0" marR="0" rtl="0" algn="l">
              <a:lnSpc>
                <a:spcPct val="100000"/>
              </a:lnSpc>
              <a:spcBef>
                <a:spcPts val="0"/>
              </a:spcBef>
              <a:spcAft>
                <a:spcPts val="0"/>
              </a:spcAft>
              <a:buNone/>
            </a:pPr>
            <a:r>
              <a:t/>
            </a:r>
            <a:endParaRPr b="1" i="0" sz="1900">
              <a:solidFill>
                <a:srgbClr val="666666"/>
              </a:solidFill>
            </a:endParaRPr>
          </a:p>
          <a:p>
            <a:pPr indent="0" lvl="0" marL="0" marR="0" rtl="0" algn="l">
              <a:lnSpc>
                <a:spcPct val="100000"/>
              </a:lnSpc>
              <a:spcBef>
                <a:spcPts val="0"/>
              </a:spcBef>
              <a:spcAft>
                <a:spcPts val="0"/>
              </a:spcAft>
              <a:buNone/>
            </a:pPr>
            <a:r>
              <a:t/>
            </a:r>
            <a:endParaRPr b="1" i="0" sz="1900">
              <a:solidFill>
                <a:srgbClr val="666666"/>
              </a:solidFill>
            </a:endParaRPr>
          </a:p>
          <a:p>
            <a:pPr indent="-349250" lvl="0" marL="457200" marR="0" rtl="0" algn="l">
              <a:lnSpc>
                <a:spcPct val="100000"/>
              </a:lnSpc>
              <a:spcBef>
                <a:spcPts val="0"/>
              </a:spcBef>
              <a:spcAft>
                <a:spcPts val="0"/>
              </a:spcAft>
              <a:buClr>
                <a:srgbClr val="666666"/>
              </a:buClr>
              <a:buSzPts val="1900"/>
              <a:buFont typeface="Arial"/>
              <a:buChar char="●"/>
            </a:pPr>
            <a:r>
              <a:rPr b="1" i="0" lang="es" sz="1900">
                <a:solidFill>
                  <a:srgbClr val="666666"/>
                </a:solidFill>
                <a:latin typeface="Arial"/>
                <a:ea typeface="Arial"/>
                <a:cs typeface="Arial"/>
                <a:sym typeface="Arial"/>
              </a:rPr>
              <a:t>Web App</a:t>
            </a:r>
            <a:endParaRPr b="1" sz="1800">
              <a:latin typeface="Arial"/>
              <a:ea typeface="Arial"/>
              <a:cs typeface="Arial"/>
              <a:sym typeface="Arial"/>
            </a:endParaRPr>
          </a:p>
          <a:p>
            <a:pPr indent="0" lvl="0" marL="0" rtl="0" algn="l">
              <a:spcBef>
                <a:spcPts val="0"/>
              </a:spcBef>
              <a:spcAft>
                <a:spcPts val="0"/>
              </a:spcAft>
              <a:buNone/>
            </a:pPr>
            <a:r>
              <a:t/>
            </a:r>
            <a:endParaRPr b="1" sz="1600"/>
          </a:p>
          <a:p>
            <a:pPr indent="0" lvl="0" marL="0" rtl="0" algn="l">
              <a:spcBef>
                <a:spcPts val="0"/>
              </a:spcBef>
              <a:spcAft>
                <a:spcPts val="0"/>
              </a:spcAft>
              <a:buNone/>
            </a:pPr>
            <a:r>
              <a:t/>
            </a:r>
            <a:endParaRPr b="1" sz="1600"/>
          </a:p>
        </p:txBody>
      </p:sp>
      <p:pic>
        <p:nvPicPr>
          <p:cNvPr id="305" name="Google Shape;305;p46"/>
          <p:cNvPicPr preferRelativeResize="0"/>
          <p:nvPr/>
        </p:nvPicPr>
        <p:blipFill>
          <a:blip r:embed="rId3">
            <a:alphaModFix/>
          </a:blip>
          <a:stretch>
            <a:fillRect/>
          </a:stretch>
        </p:blipFill>
        <p:spPr>
          <a:xfrm>
            <a:off x="6566962" y="2557600"/>
            <a:ext cx="983311" cy="686324"/>
          </a:xfrm>
          <a:prstGeom prst="rect">
            <a:avLst/>
          </a:prstGeom>
          <a:noFill/>
          <a:ln>
            <a:noFill/>
          </a:ln>
        </p:spPr>
      </p:pic>
      <p:sp>
        <p:nvSpPr>
          <p:cNvPr id="306" name="Google Shape;306;p46"/>
          <p:cNvSpPr txBox="1"/>
          <p:nvPr/>
        </p:nvSpPr>
        <p:spPr>
          <a:xfrm>
            <a:off x="8433000" y="136300"/>
            <a:ext cx="7110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Roboto"/>
                <a:ea typeface="Roboto"/>
                <a:cs typeface="Roboto"/>
                <a:sym typeface="Roboto"/>
              </a:rPr>
              <a:t>G27</a:t>
            </a:r>
            <a:endParaRPr/>
          </a:p>
        </p:txBody>
      </p:sp>
      <p:pic>
        <p:nvPicPr>
          <p:cNvPr id="307" name="Google Shape;307;p46"/>
          <p:cNvPicPr preferRelativeResize="0"/>
          <p:nvPr/>
        </p:nvPicPr>
        <p:blipFill>
          <a:blip r:embed="rId4">
            <a:alphaModFix/>
          </a:blip>
          <a:stretch>
            <a:fillRect/>
          </a:stretch>
        </p:blipFill>
        <p:spPr>
          <a:xfrm>
            <a:off x="6318000" y="3554700"/>
            <a:ext cx="1481225" cy="1279900"/>
          </a:xfrm>
          <a:prstGeom prst="rect">
            <a:avLst/>
          </a:prstGeom>
          <a:noFill/>
          <a:ln>
            <a:noFill/>
          </a:ln>
        </p:spPr>
      </p:pic>
      <p:pic>
        <p:nvPicPr>
          <p:cNvPr id="308" name="Google Shape;308;p46"/>
          <p:cNvPicPr preferRelativeResize="0"/>
          <p:nvPr/>
        </p:nvPicPr>
        <p:blipFill rotWithShape="1">
          <a:blip r:embed="rId5">
            <a:alphaModFix/>
          </a:blip>
          <a:srcRect b="0" l="26695" r="27253" t="0"/>
          <a:stretch/>
        </p:blipFill>
        <p:spPr>
          <a:xfrm>
            <a:off x="6741400" y="981525"/>
            <a:ext cx="617749" cy="1341500"/>
          </a:xfrm>
          <a:prstGeom prst="rect">
            <a:avLst/>
          </a:prstGeom>
          <a:noFill/>
          <a:ln>
            <a:noFill/>
          </a:ln>
        </p:spPr>
      </p:pic>
      <p:sp>
        <p:nvSpPr>
          <p:cNvPr id="309" name="Google Shape;309;p46"/>
          <p:cNvSpPr/>
          <p:nvPr/>
        </p:nvSpPr>
        <p:spPr>
          <a:xfrm>
            <a:off x="4648625" y="367825"/>
            <a:ext cx="17346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6"/>
          <p:cNvSpPr/>
          <p:nvPr/>
        </p:nvSpPr>
        <p:spPr>
          <a:xfrm>
            <a:off x="4413825" y="1464400"/>
            <a:ext cx="1734600" cy="2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47"/>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316" name="Google Shape;316;p47"/>
          <p:cNvSpPr txBox="1"/>
          <p:nvPr>
            <p:ph type="title"/>
          </p:nvPr>
        </p:nvSpPr>
        <p:spPr>
          <a:xfrm>
            <a:off x="4257225" y="1979925"/>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Use Case Diagrams</a:t>
            </a:r>
            <a:endParaRPr sz="2600">
              <a:solidFill>
                <a:srgbClr val="135158"/>
              </a:solidFill>
            </a:endParaRPr>
          </a:p>
        </p:txBody>
      </p:sp>
      <p:cxnSp>
        <p:nvCxnSpPr>
          <p:cNvPr id="317" name="Google Shape;317;p47"/>
          <p:cNvCxnSpPr/>
          <p:nvPr/>
        </p:nvCxnSpPr>
        <p:spPr>
          <a:xfrm rot="10800000">
            <a:off x="43600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318" name="Google Shape;318;p47"/>
          <p:cNvCxnSpPr/>
          <p:nvPr/>
        </p:nvCxnSpPr>
        <p:spPr>
          <a:xfrm rot="10800000">
            <a:off x="43600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319" name="Google Shape;319;p47"/>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445025"/>
            <a:ext cx="85206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Mobile </a:t>
            </a:r>
            <a:r>
              <a:rPr lang="es"/>
              <a:t>App</a:t>
            </a:r>
            <a:endParaRPr/>
          </a:p>
        </p:txBody>
      </p:sp>
      <p:pic>
        <p:nvPicPr>
          <p:cNvPr id="326" name="Google Shape;326;p48"/>
          <p:cNvPicPr preferRelativeResize="0"/>
          <p:nvPr/>
        </p:nvPicPr>
        <p:blipFill rotWithShape="1">
          <a:blip r:embed="rId3">
            <a:alphaModFix/>
          </a:blip>
          <a:srcRect b="7030" l="5620" r="7649" t="3858"/>
          <a:stretch/>
        </p:blipFill>
        <p:spPr>
          <a:xfrm>
            <a:off x="3473225" y="0"/>
            <a:ext cx="5359087" cy="5143500"/>
          </a:xfrm>
          <a:prstGeom prst="rect">
            <a:avLst/>
          </a:prstGeom>
          <a:noFill/>
          <a:ln>
            <a:noFill/>
          </a:ln>
        </p:spPr>
      </p:pic>
      <p:sp>
        <p:nvSpPr>
          <p:cNvPr id="327" name="Google Shape;327;p4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Web </a:t>
            </a:r>
            <a:r>
              <a:rPr lang="es"/>
              <a:t>App</a:t>
            </a:r>
            <a:endParaRPr/>
          </a:p>
        </p:txBody>
      </p:sp>
      <p:pic>
        <p:nvPicPr>
          <p:cNvPr id="333" name="Google Shape;333;p49"/>
          <p:cNvPicPr preferRelativeResize="0"/>
          <p:nvPr/>
        </p:nvPicPr>
        <p:blipFill rotWithShape="1">
          <a:blip r:embed="rId3">
            <a:alphaModFix/>
          </a:blip>
          <a:srcRect b="13351" l="7928" r="10915" t="10700"/>
          <a:stretch/>
        </p:blipFill>
        <p:spPr>
          <a:xfrm>
            <a:off x="3452376" y="-3450"/>
            <a:ext cx="5279499" cy="5143500"/>
          </a:xfrm>
          <a:prstGeom prst="rect">
            <a:avLst/>
          </a:prstGeom>
          <a:noFill/>
          <a:ln>
            <a:noFill/>
          </a:ln>
        </p:spPr>
      </p:pic>
      <p:sp>
        <p:nvSpPr>
          <p:cNvPr id="334" name="Google Shape;334;p4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0"/>
          <p:cNvSpPr txBox="1"/>
          <p:nvPr>
            <p:ph idx="1" type="subTitle"/>
          </p:nvPr>
        </p:nvSpPr>
        <p:spPr>
          <a:xfrm>
            <a:off x="554075" y="1000125"/>
            <a:ext cx="3799800" cy="390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00"/>
              </a:buClr>
              <a:buSzPts val="1600"/>
              <a:buChar char="-"/>
            </a:pPr>
            <a:r>
              <a:rPr lang="es" sz="1600">
                <a:solidFill>
                  <a:srgbClr val="FFFF00"/>
                </a:solidFill>
              </a:rPr>
              <a:t>Functional Requirements</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Quality Attributes</a:t>
            </a:r>
            <a:endParaRPr sz="1600">
              <a:solidFill>
                <a:srgbClr val="FFFF00"/>
              </a:solidFill>
            </a:endParaRPr>
          </a:p>
          <a:p>
            <a:pPr indent="-330200" lvl="0" marL="457200" rtl="0" algn="l">
              <a:spcBef>
                <a:spcPts val="0"/>
              </a:spcBef>
              <a:spcAft>
                <a:spcPts val="0"/>
              </a:spcAft>
              <a:buClr>
                <a:srgbClr val="FFFFFF"/>
              </a:buClr>
              <a:buSzPts val="1600"/>
              <a:buChar char="-"/>
            </a:pPr>
            <a:r>
              <a:rPr lang="es" sz="1600">
                <a:solidFill>
                  <a:srgbClr val="FFFFFF"/>
                </a:solidFill>
              </a:rPr>
              <a:t>Feasibility Study</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Progress of the project</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Member Contribution</a:t>
            </a:r>
            <a:endParaRPr sz="1600">
              <a:solidFill>
                <a:schemeClr val="lt1"/>
              </a:solidFill>
            </a:endParaRPr>
          </a:p>
          <a:p>
            <a:pPr indent="-330200" lvl="0" marL="457200" rtl="0" algn="l">
              <a:spcBef>
                <a:spcPts val="0"/>
              </a:spcBef>
              <a:spcAft>
                <a:spcPts val="0"/>
              </a:spcAft>
              <a:buClr>
                <a:schemeClr val="lt1"/>
              </a:buClr>
              <a:buSzPts val="1600"/>
              <a:buChar char="-"/>
            </a:pPr>
            <a:r>
              <a:rPr lang="es" sz="1600">
                <a:solidFill>
                  <a:schemeClr val="lt1"/>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Deployment Plan</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340" name="Google Shape;340;p50"/>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342" name="Google Shape;342;p50"/>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343" name="Google Shape;343;p50"/>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344" name="Google Shape;344;p5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345" name="Google Shape;345;p50"/>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3"/>
          <p:cNvSpPr txBox="1"/>
          <p:nvPr>
            <p:ph type="ctrTitle"/>
          </p:nvPr>
        </p:nvSpPr>
        <p:spPr>
          <a:xfrm>
            <a:off x="1084000" y="1252350"/>
            <a:ext cx="3033300" cy="70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434343"/>
                </a:solidFill>
              </a:rPr>
              <a:t>Team</a:t>
            </a:r>
            <a:endParaRPr>
              <a:solidFill>
                <a:srgbClr val="434343"/>
              </a:solidFill>
            </a:endParaRPr>
          </a:p>
        </p:txBody>
      </p:sp>
      <p:sp>
        <p:nvSpPr>
          <p:cNvPr id="178" name="Google Shape;178;p33"/>
          <p:cNvSpPr txBox="1"/>
          <p:nvPr>
            <p:ph idx="1" type="subTitle"/>
          </p:nvPr>
        </p:nvSpPr>
        <p:spPr>
          <a:xfrm>
            <a:off x="1347100" y="2804925"/>
            <a:ext cx="2770200" cy="105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900">
                <a:solidFill>
                  <a:srgbClr val="434343"/>
                </a:solidFill>
              </a:rPr>
              <a:t>Supervisor </a:t>
            </a:r>
            <a:r>
              <a:rPr lang="es" sz="1500">
                <a:solidFill>
                  <a:srgbClr val="434343"/>
                </a:solidFill>
              </a:rPr>
              <a:t> </a:t>
            </a:r>
            <a:endParaRPr sz="1500">
              <a:solidFill>
                <a:srgbClr val="434343"/>
              </a:solidFill>
            </a:endParaRPr>
          </a:p>
          <a:p>
            <a:pPr indent="0" lvl="0" marL="0" rtl="0" algn="r">
              <a:spcBef>
                <a:spcPts val="0"/>
              </a:spcBef>
              <a:spcAft>
                <a:spcPts val="0"/>
              </a:spcAft>
              <a:buNone/>
            </a:pPr>
            <a:r>
              <a:rPr lang="es" sz="1500">
                <a:solidFill>
                  <a:srgbClr val="434343"/>
                </a:solidFill>
              </a:rPr>
              <a:t>Dr Dinuni K Fernando</a:t>
            </a:r>
            <a:endParaRPr sz="1500">
              <a:solidFill>
                <a:srgbClr val="434343"/>
              </a:solidFill>
            </a:endParaRPr>
          </a:p>
          <a:p>
            <a:pPr indent="0" lvl="0" marL="0" rtl="0" algn="r">
              <a:spcBef>
                <a:spcPts val="0"/>
              </a:spcBef>
              <a:spcAft>
                <a:spcPts val="0"/>
              </a:spcAft>
              <a:buNone/>
            </a:pPr>
            <a:r>
              <a:t/>
            </a:r>
            <a:endParaRPr sz="1500">
              <a:solidFill>
                <a:srgbClr val="434343"/>
              </a:solidFill>
            </a:endParaRPr>
          </a:p>
          <a:p>
            <a:pPr indent="0" lvl="0" marL="0" rtl="0" algn="r">
              <a:spcBef>
                <a:spcPts val="0"/>
              </a:spcBef>
              <a:spcAft>
                <a:spcPts val="0"/>
              </a:spcAft>
              <a:buNone/>
            </a:pPr>
            <a:r>
              <a:rPr lang="es" sz="1900">
                <a:solidFill>
                  <a:srgbClr val="434343"/>
                </a:solidFill>
              </a:rPr>
              <a:t>Co-Supervisor</a:t>
            </a:r>
            <a:r>
              <a:rPr lang="es" sz="1500">
                <a:solidFill>
                  <a:srgbClr val="434343"/>
                </a:solidFill>
              </a:rPr>
              <a:t>  </a:t>
            </a:r>
            <a:endParaRPr sz="1500">
              <a:solidFill>
                <a:srgbClr val="434343"/>
              </a:solidFill>
            </a:endParaRPr>
          </a:p>
          <a:p>
            <a:pPr indent="0" lvl="0" marL="0" rtl="0" algn="r">
              <a:spcBef>
                <a:spcPts val="0"/>
              </a:spcBef>
              <a:spcAft>
                <a:spcPts val="0"/>
              </a:spcAft>
              <a:buNone/>
            </a:pPr>
            <a:r>
              <a:rPr lang="es" sz="1500">
                <a:solidFill>
                  <a:srgbClr val="434343"/>
                </a:solidFill>
              </a:rPr>
              <a:t>Ms. Sithara Fernando</a:t>
            </a:r>
            <a:endParaRPr sz="1500">
              <a:solidFill>
                <a:srgbClr val="434343"/>
              </a:solidFill>
            </a:endParaRPr>
          </a:p>
        </p:txBody>
      </p:sp>
      <p:sp>
        <p:nvSpPr>
          <p:cNvPr id="179" name="Google Shape;179;p33"/>
          <p:cNvSpPr/>
          <p:nvPr/>
        </p:nvSpPr>
        <p:spPr>
          <a:xfrm>
            <a:off x="4879275" y="0"/>
            <a:ext cx="4341000" cy="5143500"/>
          </a:xfrm>
          <a:prstGeom prst="rect">
            <a:avLst/>
          </a:prstGeom>
          <a:solidFill>
            <a:srgbClr val="DFE7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txBox="1"/>
          <p:nvPr>
            <p:ph idx="1" type="subTitle"/>
          </p:nvPr>
        </p:nvSpPr>
        <p:spPr>
          <a:xfrm>
            <a:off x="5767525" y="1925825"/>
            <a:ext cx="2770200" cy="24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434343"/>
                </a:solidFill>
              </a:rPr>
              <a:t> </a:t>
            </a:r>
            <a:endParaRPr sz="1400">
              <a:solidFill>
                <a:srgbClr val="434343"/>
              </a:solidFill>
            </a:endParaRPr>
          </a:p>
          <a:p>
            <a:pPr indent="0" lvl="0" marL="0" rtl="0" algn="l">
              <a:spcBef>
                <a:spcPts val="0"/>
              </a:spcBef>
              <a:spcAft>
                <a:spcPts val="0"/>
              </a:spcAft>
              <a:buNone/>
            </a:pPr>
            <a:r>
              <a:t/>
            </a:r>
            <a:endParaRPr sz="1400">
              <a:solidFill>
                <a:srgbClr val="434343"/>
              </a:solidFill>
            </a:endParaRPr>
          </a:p>
          <a:p>
            <a:pPr indent="0" lvl="0" marL="0" rtl="0" algn="l">
              <a:spcBef>
                <a:spcPts val="0"/>
              </a:spcBef>
              <a:spcAft>
                <a:spcPts val="0"/>
              </a:spcAft>
              <a:buNone/>
            </a:pPr>
            <a:r>
              <a:rPr lang="es" sz="1400">
                <a:solidFill>
                  <a:srgbClr val="434343"/>
                </a:solidFill>
              </a:rPr>
              <a:t>M.M.H Tharushika </a:t>
            </a:r>
            <a:endParaRPr sz="1400">
              <a:solidFill>
                <a:srgbClr val="434343"/>
              </a:solidFill>
            </a:endParaRPr>
          </a:p>
          <a:p>
            <a:pPr indent="0" lvl="0" marL="0" rtl="0" algn="l">
              <a:spcBef>
                <a:spcPts val="0"/>
              </a:spcBef>
              <a:spcAft>
                <a:spcPts val="0"/>
              </a:spcAft>
              <a:buNone/>
            </a:pPr>
            <a:r>
              <a:rPr lang="es" sz="1400">
                <a:solidFill>
                  <a:srgbClr val="434343"/>
                </a:solidFill>
              </a:rPr>
              <a:t>H.U.K.M Pabasara   </a:t>
            </a:r>
            <a:endParaRPr sz="1400">
              <a:solidFill>
                <a:srgbClr val="434343"/>
              </a:solidFill>
            </a:endParaRPr>
          </a:p>
          <a:p>
            <a:pPr indent="0" lvl="0" marL="0" rtl="0" algn="l">
              <a:spcBef>
                <a:spcPts val="0"/>
              </a:spcBef>
              <a:spcAft>
                <a:spcPts val="0"/>
              </a:spcAft>
              <a:buNone/>
            </a:pPr>
            <a:r>
              <a:rPr lang="es" sz="1400">
                <a:solidFill>
                  <a:srgbClr val="434343"/>
                </a:solidFill>
              </a:rPr>
              <a:t>J.A.N.C Niroshana   </a:t>
            </a:r>
            <a:endParaRPr sz="1400">
              <a:solidFill>
                <a:srgbClr val="434343"/>
              </a:solidFill>
            </a:endParaRPr>
          </a:p>
          <a:p>
            <a:pPr indent="0" lvl="0" marL="0" rtl="0" algn="l">
              <a:spcBef>
                <a:spcPts val="0"/>
              </a:spcBef>
              <a:spcAft>
                <a:spcPts val="0"/>
              </a:spcAft>
              <a:buNone/>
            </a:pPr>
            <a:r>
              <a:rPr lang="es" sz="1400">
                <a:solidFill>
                  <a:srgbClr val="434343"/>
                </a:solidFill>
              </a:rPr>
              <a:t>B.A Medawatta         </a:t>
            </a:r>
            <a:endParaRPr sz="1400">
              <a:solidFill>
                <a:srgbClr val="434343"/>
              </a:solidFill>
            </a:endParaRPr>
          </a:p>
          <a:p>
            <a:pPr indent="0" lvl="0" marL="0" rtl="0" algn="l">
              <a:spcBef>
                <a:spcPts val="0"/>
              </a:spcBef>
              <a:spcAft>
                <a:spcPts val="0"/>
              </a:spcAft>
              <a:buNone/>
            </a:pPr>
            <a:r>
              <a:rPr lang="es" sz="1400">
                <a:solidFill>
                  <a:srgbClr val="434343"/>
                </a:solidFill>
              </a:rPr>
              <a:t>K.C Gamage               </a:t>
            </a:r>
            <a:endParaRPr sz="1400">
              <a:solidFill>
                <a:srgbClr val="434343"/>
              </a:solidFill>
            </a:endParaRPr>
          </a:p>
          <a:p>
            <a:pPr indent="0" lvl="0" marL="0" rtl="0" algn="l">
              <a:spcBef>
                <a:spcPts val="0"/>
              </a:spcBef>
              <a:spcAft>
                <a:spcPts val="0"/>
              </a:spcAft>
              <a:buNone/>
            </a:pPr>
            <a:r>
              <a:rPr lang="es" sz="1400">
                <a:solidFill>
                  <a:srgbClr val="434343"/>
                </a:solidFill>
              </a:rPr>
              <a:t>K.S.A Ahamed        </a:t>
            </a:r>
            <a:endParaRPr sz="1400">
              <a:solidFill>
                <a:srgbClr val="434343"/>
              </a:solidFill>
            </a:endParaRPr>
          </a:p>
          <a:p>
            <a:pPr indent="0" lvl="0" marL="0" rtl="0" algn="l">
              <a:spcBef>
                <a:spcPts val="0"/>
              </a:spcBef>
              <a:spcAft>
                <a:spcPts val="0"/>
              </a:spcAft>
              <a:buClr>
                <a:srgbClr val="000000"/>
              </a:buClr>
              <a:buSzPts val="1100"/>
              <a:buFont typeface="Arial"/>
              <a:buNone/>
            </a:pPr>
            <a:r>
              <a:t/>
            </a:r>
            <a:endParaRPr sz="1400">
              <a:solidFill>
                <a:srgbClr val="434343"/>
              </a:solidFill>
            </a:endParaRPr>
          </a:p>
        </p:txBody>
      </p:sp>
      <p:sp>
        <p:nvSpPr>
          <p:cNvPr id="181" name="Google Shape;181;p33"/>
          <p:cNvSpPr txBox="1"/>
          <p:nvPr/>
        </p:nvSpPr>
        <p:spPr>
          <a:xfrm>
            <a:off x="858475" y="473650"/>
            <a:ext cx="12582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2" name="Google Shape;182;p33"/>
          <p:cNvSpPr txBox="1"/>
          <p:nvPr/>
        </p:nvSpPr>
        <p:spPr>
          <a:xfrm>
            <a:off x="7263750" y="2494150"/>
            <a:ext cx="1095300" cy="14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17001765</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17020611</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17001196</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17001072</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17000475</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17020034</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rgbClr val="434343"/>
              </a:solidFill>
              <a:latin typeface="Roboto Condensed"/>
              <a:ea typeface="Roboto Condensed"/>
              <a:cs typeface="Roboto Condensed"/>
              <a:sym typeface="Roboto Condensed"/>
            </a:endParaRPr>
          </a:p>
        </p:txBody>
      </p:sp>
      <p:sp>
        <p:nvSpPr>
          <p:cNvPr id="183" name="Google Shape;183;p33"/>
          <p:cNvSpPr txBox="1"/>
          <p:nvPr/>
        </p:nvSpPr>
        <p:spPr>
          <a:xfrm>
            <a:off x="5767525" y="1570000"/>
            <a:ext cx="2067900" cy="612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s" sz="1700">
                <a:solidFill>
                  <a:srgbClr val="434343"/>
                </a:solidFill>
                <a:latin typeface="Roboto Condensed Light"/>
                <a:ea typeface="Roboto Condensed Light"/>
                <a:cs typeface="Roboto Condensed Light"/>
                <a:sym typeface="Roboto Condensed Light"/>
              </a:rPr>
              <a:t>Group Members:</a:t>
            </a:r>
            <a:endParaRPr sz="1000">
              <a:solidFill>
                <a:srgbClr val="434343"/>
              </a:solidFill>
              <a:latin typeface="Roboto Condensed Light"/>
              <a:ea typeface="Roboto Condensed Light"/>
              <a:cs typeface="Roboto Condensed Light"/>
              <a:sym typeface="Roboto Condensed Light"/>
            </a:endParaRPr>
          </a:p>
        </p:txBody>
      </p:sp>
      <p:sp>
        <p:nvSpPr>
          <p:cNvPr id="184" name="Google Shape;184;p3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Google Shape;350;p51"/>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351" name="Google Shape;351;p51"/>
          <p:cNvSpPr txBox="1"/>
          <p:nvPr>
            <p:ph type="title"/>
          </p:nvPr>
        </p:nvSpPr>
        <p:spPr>
          <a:xfrm>
            <a:off x="3015450" y="205545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Functional </a:t>
            </a:r>
            <a:r>
              <a:rPr b="1" lang="es" sz="4000">
                <a:solidFill>
                  <a:srgbClr val="135158"/>
                </a:solidFill>
                <a:latin typeface="Roboto"/>
                <a:ea typeface="Roboto"/>
                <a:cs typeface="Roboto"/>
                <a:sym typeface="Roboto"/>
              </a:rPr>
              <a:t>Requirements</a:t>
            </a:r>
            <a:endParaRPr b="1" sz="4000">
              <a:solidFill>
                <a:srgbClr val="135158"/>
              </a:solidFill>
              <a:latin typeface="Roboto"/>
              <a:ea typeface="Roboto"/>
              <a:cs typeface="Roboto"/>
              <a:sym typeface="Roboto"/>
            </a:endParaRPr>
          </a:p>
        </p:txBody>
      </p:sp>
      <p:cxnSp>
        <p:nvCxnSpPr>
          <p:cNvPr id="352" name="Google Shape;352;p51"/>
          <p:cNvCxnSpPr/>
          <p:nvPr/>
        </p:nvCxnSpPr>
        <p:spPr>
          <a:xfrm rot="10800000">
            <a:off x="3085400" y="1952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353" name="Google Shape;353;p51"/>
          <p:cNvCxnSpPr/>
          <p:nvPr/>
        </p:nvCxnSpPr>
        <p:spPr>
          <a:xfrm rot="10800000">
            <a:off x="3085400" y="3011850"/>
            <a:ext cx="1209600" cy="0"/>
          </a:xfrm>
          <a:prstGeom prst="straightConnector1">
            <a:avLst/>
          </a:prstGeom>
          <a:noFill/>
          <a:ln cap="flat" cmpd="sng" w="9525">
            <a:solidFill>
              <a:srgbClr val="79D8B9"/>
            </a:solidFill>
            <a:prstDash val="solid"/>
            <a:round/>
            <a:headEnd len="med" w="med" type="none"/>
            <a:tailEnd len="med" w="med" type="none"/>
          </a:ln>
        </p:spPr>
      </p:cxnSp>
      <p:sp>
        <p:nvSpPr>
          <p:cNvPr id="354" name="Google Shape;354;p51"/>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2"/>
          <p:cNvSpPr txBox="1"/>
          <p:nvPr>
            <p:ph idx="1" type="body"/>
          </p:nvPr>
        </p:nvSpPr>
        <p:spPr>
          <a:xfrm>
            <a:off x="1335300" y="1170900"/>
            <a:ext cx="6473400" cy="2801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Char char="●"/>
            </a:pPr>
            <a:r>
              <a:rPr lang="es" sz="1500">
                <a:solidFill>
                  <a:srgbClr val="666666"/>
                </a:solidFill>
              </a:rPr>
              <a:t>User can sign up and log into the mobile </a:t>
            </a:r>
            <a:r>
              <a:rPr lang="es" sz="1500">
                <a:solidFill>
                  <a:srgbClr val="666666"/>
                </a:solidFill>
              </a:rPr>
              <a:t>App</a:t>
            </a:r>
            <a:r>
              <a:rPr lang="es" sz="1500">
                <a:solidFill>
                  <a:srgbClr val="666666"/>
                </a:solidFill>
              </a:rPr>
              <a:t> and setup account settings.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App is able to get feedback of IoT units.(</a:t>
            </a:r>
            <a:r>
              <a:rPr lang="es" sz="1500">
                <a:latin typeface="Roboto Condensed"/>
                <a:ea typeface="Roboto Condensed"/>
                <a:cs typeface="Roboto Condensed"/>
                <a:sym typeface="Roboto Condensed"/>
              </a:rPr>
              <a:t>Humidity sensor,Light intensity sensor,servo motors,water level sensor and soil moisture senso</a:t>
            </a:r>
            <a:r>
              <a:rPr lang="es" sz="1500">
                <a:solidFill>
                  <a:srgbClr val="666666"/>
                </a:solidFill>
                <a:latin typeface="Roboto Condensed"/>
                <a:ea typeface="Roboto Condensed"/>
                <a:cs typeface="Roboto Condensed"/>
                <a:sym typeface="Roboto Condensed"/>
              </a:rPr>
              <a:t>r</a:t>
            </a:r>
            <a:r>
              <a:rPr lang="es" sz="1500">
                <a:solidFill>
                  <a:srgbClr val="666666"/>
                </a:solidFill>
                <a:latin typeface="Arial"/>
                <a:ea typeface="Arial"/>
                <a:cs typeface="Arial"/>
                <a:sym typeface="Arial"/>
              </a:rPr>
              <a:t> </a:t>
            </a:r>
            <a:r>
              <a:rPr lang="es" sz="1500">
                <a:solidFill>
                  <a:srgbClr val="666666"/>
                </a:solidFill>
              </a:rPr>
              <a:t>)</a:t>
            </a:r>
            <a:endParaRPr sz="1500">
              <a:solidFill>
                <a:srgbClr val="FF0000"/>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Periodic notifications regarding status of the user’s garden.</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 can monitor the garden status.(</a:t>
            </a:r>
            <a:r>
              <a:rPr lang="es" sz="1500">
                <a:latin typeface="Roboto Condensed"/>
                <a:ea typeface="Roboto Condensed"/>
                <a:cs typeface="Roboto Condensed"/>
                <a:sym typeface="Roboto Condensed"/>
              </a:rPr>
              <a:t>water level,nutrition level and light intensity</a:t>
            </a:r>
            <a:r>
              <a:rPr lang="es" sz="1500"/>
              <a:t>)</a:t>
            </a:r>
            <a:endParaRPr sz="1500"/>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 can add new units/modules </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Users can contact administrators using the inbuilt chat .</a:t>
            </a:r>
            <a:endParaRPr sz="1500">
              <a:solidFill>
                <a:srgbClr val="666666"/>
              </a:solidFill>
            </a:endParaRPr>
          </a:p>
        </p:txBody>
      </p:sp>
      <p:sp>
        <p:nvSpPr>
          <p:cNvPr id="361" name="Google Shape;361;p52"/>
          <p:cNvSpPr txBox="1"/>
          <p:nvPr>
            <p:ph type="title"/>
          </p:nvPr>
        </p:nvSpPr>
        <p:spPr>
          <a:xfrm>
            <a:off x="1597950" y="779150"/>
            <a:ext cx="61419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Functional Requirements of the </a:t>
            </a:r>
            <a:r>
              <a:rPr lang="es">
                <a:solidFill>
                  <a:srgbClr val="434343"/>
                </a:solidFill>
              </a:rPr>
              <a:t>Mobile </a:t>
            </a:r>
            <a:r>
              <a:rPr lang="es">
                <a:solidFill>
                  <a:srgbClr val="434343"/>
                </a:solidFill>
              </a:rPr>
              <a:t>App</a:t>
            </a:r>
            <a:endParaRPr b="1">
              <a:solidFill>
                <a:srgbClr val="79D8B9"/>
              </a:solidFill>
            </a:endParaRPr>
          </a:p>
        </p:txBody>
      </p:sp>
      <p:cxnSp>
        <p:nvCxnSpPr>
          <p:cNvPr id="362" name="Google Shape;362;p52"/>
          <p:cNvCxnSpPr/>
          <p:nvPr/>
        </p:nvCxnSpPr>
        <p:spPr>
          <a:xfrm rot="10800000">
            <a:off x="1786200" y="1270925"/>
            <a:ext cx="1209600" cy="0"/>
          </a:xfrm>
          <a:prstGeom prst="straightConnector1">
            <a:avLst/>
          </a:prstGeom>
          <a:noFill/>
          <a:ln cap="flat" cmpd="sng" w="9525">
            <a:solidFill>
              <a:srgbClr val="79D8B9"/>
            </a:solidFill>
            <a:prstDash val="solid"/>
            <a:round/>
            <a:headEnd len="med" w="med" type="none"/>
            <a:tailEnd len="med" w="med" type="none"/>
          </a:ln>
        </p:spPr>
      </p:cxnSp>
      <p:sp>
        <p:nvSpPr>
          <p:cNvPr id="363" name="Google Shape;363;p52"/>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3"/>
          <p:cNvSpPr txBox="1"/>
          <p:nvPr>
            <p:ph idx="1" type="body"/>
          </p:nvPr>
        </p:nvSpPr>
        <p:spPr>
          <a:xfrm>
            <a:off x="1450525" y="1444875"/>
            <a:ext cx="6473400" cy="2956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Char char="●"/>
            </a:pPr>
            <a:r>
              <a:rPr lang="es" sz="1500">
                <a:solidFill>
                  <a:srgbClr val="666666"/>
                </a:solidFill>
              </a:rPr>
              <a:t>User(admin) can sign up and log in.</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User can update profile details.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View analyzed data(graphs) about gardens.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View a district wise local map of all the mobile app users garden location.</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Notify about failed or vulnerable units.</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Contact users regarding their issues and issues with their IOT devices(Chat Module).</a:t>
            </a:r>
            <a:endParaRPr sz="1500">
              <a:solidFill>
                <a:srgbClr val="666666"/>
              </a:solidFill>
            </a:endParaRPr>
          </a:p>
        </p:txBody>
      </p:sp>
      <p:sp>
        <p:nvSpPr>
          <p:cNvPr id="369" name="Google Shape;369;p53"/>
          <p:cNvSpPr txBox="1"/>
          <p:nvPr>
            <p:ph type="title"/>
          </p:nvPr>
        </p:nvSpPr>
        <p:spPr>
          <a:xfrm>
            <a:off x="1641075" y="773229"/>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Functional Requirements of the Web App</a:t>
            </a:r>
            <a:endParaRPr b="1">
              <a:solidFill>
                <a:srgbClr val="79D8B9"/>
              </a:solidFill>
            </a:endParaRPr>
          </a:p>
        </p:txBody>
      </p:sp>
      <p:cxnSp>
        <p:nvCxnSpPr>
          <p:cNvPr id="370" name="Google Shape;370;p53"/>
          <p:cNvCxnSpPr/>
          <p:nvPr/>
        </p:nvCxnSpPr>
        <p:spPr>
          <a:xfrm rot="10800000">
            <a:off x="1786200" y="1283850"/>
            <a:ext cx="1209600" cy="0"/>
          </a:xfrm>
          <a:prstGeom prst="straightConnector1">
            <a:avLst/>
          </a:prstGeom>
          <a:noFill/>
          <a:ln cap="flat" cmpd="sng" w="9525">
            <a:solidFill>
              <a:srgbClr val="79D8B9"/>
            </a:solidFill>
            <a:prstDash val="solid"/>
            <a:round/>
            <a:headEnd len="med" w="med" type="none"/>
            <a:tailEnd len="med" w="med" type="none"/>
          </a:ln>
        </p:spPr>
      </p:cxnSp>
      <p:sp>
        <p:nvSpPr>
          <p:cNvPr id="371" name="Google Shape;371;p5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4"/>
          <p:cNvSpPr txBox="1"/>
          <p:nvPr>
            <p:ph idx="1" type="body"/>
          </p:nvPr>
        </p:nvSpPr>
        <p:spPr>
          <a:xfrm>
            <a:off x="1450525" y="1570000"/>
            <a:ext cx="6473400" cy="2698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666666"/>
              </a:buClr>
              <a:buSzPts val="1500"/>
              <a:buChar char="●"/>
            </a:pPr>
            <a:r>
              <a:rPr lang="es" sz="1500">
                <a:solidFill>
                  <a:srgbClr val="666666"/>
                </a:solidFill>
              </a:rPr>
              <a:t>Plant Watering System</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Plant </a:t>
            </a:r>
            <a:r>
              <a:rPr lang="es" sz="1500">
                <a:solidFill>
                  <a:srgbClr val="666666"/>
                </a:solidFill>
              </a:rPr>
              <a:t>Fertilization</a:t>
            </a:r>
            <a:r>
              <a:rPr lang="es" sz="1500">
                <a:solidFill>
                  <a:srgbClr val="666666"/>
                </a:solidFill>
              </a:rPr>
              <a:t> system</a:t>
            </a:r>
            <a:endParaRPr sz="1500">
              <a:solidFill>
                <a:srgbClr val="666666"/>
              </a:solidFill>
            </a:endParaRPr>
          </a:p>
          <a:p>
            <a:pPr indent="0" lvl="0" marL="45720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s" sz="1500">
                <a:solidFill>
                  <a:srgbClr val="666666"/>
                </a:solidFill>
              </a:rPr>
              <a:t>Light Intensity </a:t>
            </a:r>
            <a:r>
              <a:rPr lang="es" sz="1500">
                <a:solidFill>
                  <a:srgbClr val="666666"/>
                </a:solidFill>
              </a:rPr>
              <a:t>Control</a:t>
            </a:r>
            <a:endParaRPr sz="1500">
              <a:solidFill>
                <a:srgbClr val="666666"/>
              </a:solidFill>
            </a:endParaRPr>
          </a:p>
        </p:txBody>
      </p:sp>
      <p:sp>
        <p:nvSpPr>
          <p:cNvPr id="377" name="Google Shape;377;p54"/>
          <p:cNvSpPr txBox="1"/>
          <p:nvPr>
            <p:ph type="title"/>
          </p:nvPr>
        </p:nvSpPr>
        <p:spPr>
          <a:xfrm>
            <a:off x="1641075" y="773229"/>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Functional Requirements of the </a:t>
            </a:r>
            <a:r>
              <a:rPr lang="es">
                <a:solidFill>
                  <a:srgbClr val="434343"/>
                </a:solidFill>
              </a:rPr>
              <a:t>IoT Device</a:t>
            </a:r>
            <a:endParaRPr b="1">
              <a:solidFill>
                <a:srgbClr val="79D8B9"/>
              </a:solidFill>
            </a:endParaRPr>
          </a:p>
        </p:txBody>
      </p:sp>
      <p:cxnSp>
        <p:nvCxnSpPr>
          <p:cNvPr id="378" name="Google Shape;378;p54"/>
          <p:cNvCxnSpPr/>
          <p:nvPr/>
        </p:nvCxnSpPr>
        <p:spPr>
          <a:xfrm rot="10800000">
            <a:off x="1786200" y="1283850"/>
            <a:ext cx="1209600" cy="0"/>
          </a:xfrm>
          <a:prstGeom prst="straightConnector1">
            <a:avLst/>
          </a:prstGeom>
          <a:noFill/>
          <a:ln cap="flat" cmpd="sng" w="9525">
            <a:solidFill>
              <a:srgbClr val="79D8B9"/>
            </a:solidFill>
            <a:prstDash val="solid"/>
            <a:round/>
            <a:headEnd len="med" w="med" type="none"/>
            <a:tailEnd len="med" w="med" type="none"/>
          </a:ln>
        </p:spPr>
      </p:cxnSp>
      <p:sp>
        <p:nvSpPr>
          <p:cNvPr id="379" name="Google Shape;379;p5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pic>
        <p:nvPicPr>
          <p:cNvPr id="384" name="Google Shape;384;p55"/>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385" name="Google Shape;385;p55"/>
          <p:cNvSpPr txBox="1"/>
          <p:nvPr>
            <p:ph type="title"/>
          </p:nvPr>
        </p:nvSpPr>
        <p:spPr>
          <a:xfrm>
            <a:off x="4485825" y="2056125"/>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Quality attributes</a:t>
            </a:r>
            <a:endParaRPr sz="2600">
              <a:solidFill>
                <a:srgbClr val="135158"/>
              </a:solidFill>
            </a:endParaRPr>
          </a:p>
        </p:txBody>
      </p:sp>
      <p:cxnSp>
        <p:nvCxnSpPr>
          <p:cNvPr id="386" name="Google Shape;386;p55"/>
          <p:cNvCxnSpPr/>
          <p:nvPr/>
        </p:nvCxnSpPr>
        <p:spPr>
          <a:xfrm rot="10800000">
            <a:off x="45886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387" name="Google Shape;387;p55"/>
          <p:cNvCxnSpPr/>
          <p:nvPr/>
        </p:nvCxnSpPr>
        <p:spPr>
          <a:xfrm rot="10800000">
            <a:off x="45886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388" name="Google Shape;388;p55"/>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6"/>
          <p:cNvSpPr txBox="1"/>
          <p:nvPr>
            <p:ph idx="2" type="subTitle"/>
          </p:nvPr>
        </p:nvSpPr>
        <p:spPr>
          <a:xfrm>
            <a:off x="1226050" y="1007750"/>
            <a:ext cx="6494700" cy="30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434343"/>
                </a:solidFill>
              </a:rPr>
              <a:t>Availability</a:t>
            </a:r>
            <a:endParaRPr b="1" sz="1700">
              <a:solidFill>
                <a:srgbClr val="434343"/>
              </a:solidFill>
            </a:endParaRPr>
          </a:p>
          <a:p>
            <a:pPr indent="-336550" lvl="0" marL="457200" rtl="0" algn="l">
              <a:spcBef>
                <a:spcPts val="0"/>
              </a:spcBef>
              <a:spcAft>
                <a:spcPts val="0"/>
              </a:spcAft>
              <a:buClr>
                <a:srgbClr val="666666"/>
              </a:buClr>
              <a:buSzPts val="1700"/>
              <a:buChar char="●"/>
            </a:pPr>
            <a:r>
              <a:rPr lang="es" sz="1700">
                <a:solidFill>
                  <a:srgbClr val="666666"/>
                </a:solidFill>
              </a:rPr>
              <a:t>System will be available on both mobile and web with any internet accessible device.</a:t>
            </a:r>
            <a:endParaRPr sz="1700">
              <a:solidFill>
                <a:srgbClr val="666666"/>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rPr b="1" lang="es" sz="1700">
                <a:solidFill>
                  <a:srgbClr val="434343"/>
                </a:solidFill>
              </a:rPr>
              <a:t>Usability</a:t>
            </a:r>
            <a:endParaRPr b="1" sz="1700">
              <a:solidFill>
                <a:srgbClr val="434343"/>
              </a:solidFill>
            </a:endParaRPr>
          </a:p>
          <a:p>
            <a:pPr indent="-336550" lvl="0" marL="457200" rtl="0" algn="l">
              <a:spcBef>
                <a:spcPts val="0"/>
              </a:spcBef>
              <a:spcAft>
                <a:spcPts val="0"/>
              </a:spcAft>
              <a:buClr>
                <a:srgbClr val="666666"/>
              </a:buClr>
              <a:buSzPts val="1700"/>
              <a:buChar char="●"/>
            </a:pPr>
            <a:r>
              <a:rPr lang="es" sz="1700">
                <a:solidFill>
                  <a:srgbClr val="666666"/>
                </a:solidFill>
              </a:rPr>
              <a:t>Simple and easy to use interface throughout the mobile and web </a:t>
            </a:r>
            <a:r>
              <a:rPr lang="es" sz="1700">
                <a:solidFill>
                  <a:srgbClr val="666666"/>
                </a:solidFill>
              </a:rPr>
              <a:t>App</a:t>
            </a:r>
            <a:r>
              <a:rPr lang="es" sz="1700">
                <a:solidFill>
                  <a:srgbClr val="666666"/>
                </a:solidFill>
              </a:rPr>
              <a:t>.</a:t>
            </a:r>
            <a:endParaRPr sz="1700">
              <a:solidFill>
                <a:srgbClr val="666666"/>
              </a:solidFill>
            </a:endParaRPr>
          </a:p>
          <a:p>
            <a:pPr indent="0" lvl="0" marL="0" rtl="0" algn="l">
              <a:spcBef>
                <a:spcPts val="0"/>
              </a:spcBef>
              <a:spcAft>
                <a:spcPts val="0"/>
              </a:spcAft>
              <a:buNone/>
            </a:pPr>
            <a:r>
              <a:t/>
            </a:r>
            <a:endParaRPr sz="1700"/>
          </a:p>
          <a:p>
            <a:pPr indent="0" lvl="0" marL="0" rtl="0" algn="l">
              <a:spcBef>
                <a:spcPts val="0"/>
              </a:spcBef>
              <a:spcAft>
                <a:spcPts val="0"/>
              </a:spcAft>
              <a:buNone/>
            </a:pPr>
            <a:r>
              <a:rPr b="1" lang="es" sz="1700">
                <a:solidFill>
                  <a:srgbClr val="434343"/>
                </a:solidFill>
              </a:rPr>
              <a:t>Dependability</a:t>
            </a:r>
            <a:endParaRPr b="1" sz="1700">
              <a:solidFill>
                <a:srgbClr val="434343"/>
              </a:solidFill>
            </a:endParaRPr>
          </a:p>
          <a:p>
            <a:pPr indent="-336550" lvl="0" marL="457200" rtl="0" algn="l">
              <a:spcBef>
                <a:spcPts val="0"/>
              </a:spcBef>
              <a:spcAft>
                <a:spcPts val="0"/>
              </a:spcAft>
              <a:buClr>
                <a:srgbClr val="666666"/>
              </a:buClr>
              <a:buSzPts val="1700"/>
              <a:buChar char="●"/>
            </a:pPr>
            <a:r>
              <a:rPr lang="es" sz="1700">
                <a:solidFill>
                  <a:srgbClr val="666666"/>
                </a:solidFill>
              </a:rPr>
              <a:t>Backups backend database to a database in the cloud</a:t>
            </a:r>
            <a:endParaRPr sz="1700">
              <a:solidFill>
                <a:srgbClr val="666666"/>
              </a:solidFill>
            </a:endParaRPr>
          </a:p>
          <a:p>
            <a:pPr indent="457200" lvl="0" marL="0" rtl="0" algn="l">
              <a:spcBef>
                <a:spcPts val="0"/>
              </a:spcBef>
              <a:spcAft>
                <a:spcPts val="0"/>
              </a:spcAft>
              <a:buNone/>
            </a:pPr>
            <a:r>
              <a:rPr lang="es" sz="1700">
                <a:solidFill>
                  <a:srgbClr val="666666"/>
                </a:solidFill>
              </a:rPr>
              <a:t>periodically</a:t>
            </a:r>
            <a:r>
              <a:rPr lang="es" sz="1700">
                <a:solidFill>
                  <a:srgbClr val="FF0000"/>
                </a:solidFill>
              </a:rPr>
              <a:t>.</a:t>
            </a:r>
            <a:endParaRPr sz="1700"/>
          </a:p>
        </p:txBody>
      </p:sp>
      <p:sp>
        <p:nvSpPr>
          <p:cNvPr id="395" name="Google Shape;395;p56"/>
          <p:cNvSpPr/>
          <p:nvPr/>
        </p:nvSpPr>
        <p:spPr>
          <a:xfrm>
            <a:off x="3699600" y="2807975"/>
            <a:ext cx="1710000" cy="1995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57"/>
          <p:cNvSpPr/>
          <p:nvPr/>
        </p:nvSpPr>
        <p:spPr>
          <a:xfrm>
            <a:off x="3699600" y="2807975"/>
            <a:ext cx="1710000" cy="1995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7"/>
          <p:cNvSpPr txBox="1"/>
          <p:nvPr>
            <p:ph idx="2" type="subTitle"/>
          </p:nvPr>
        </p:nvSpPr>
        <p:spPr>
          <a:xfrm>
            <a:off x="1229550" y="1170000"/>
            <a:ext cx="7129500" cy="31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000000"/>
                </a:solidFill>
              </a:rPr>
              <a:t>Security</a:t>
            </a:r>
            <a:endParaRPr b="1" sz="1700">
              <a:solidFill>
                <a:srgbClr val="000000"/>
              </a:solidFill>
            </a:endParaRPr>
          </a:p>
          <a:p>
            <a:pPr indent="-336550" lvl="0" marL="457200" rtl="0" algn="l">
              <a:spcBef>
                <a:spcPts val="0"/>
              </a:spcBef>
              <a:spcAft>
                <a:spcPts val="0"/>
              </a:spcAft>
              <a:buClr>
                <a:srgbClr val="434343"/>
              </a:buClr>
              <a:buSzPts val="1700"/>
              <a:buChar char="●"/>
            </a:pPr>
            <a:r>
              <a:rPr lang="es" sz="1700">
                <a:solidFill>
                  <a:srgbClr val="434343"/>
                </a:solidFill>
              </a:rPr>
              <a:t>Only administrators can access the web App and</a:t>
            </a:r>
            <a:endParaRPr sz="1700">
              <a:solidFill>
                <a:srgbClr val="434343"/>
              </a:solidFill>
            </a:endParaRPr>
          </a:p>
          <a:p>
            <a:pPr indent="-336550" lvl="0" marL="457200" rtl="0" algn="l">
              <a:spcBef>
                <a:spcPts val="0"/>
              </a:spcBef>
              <a:spcAft>
                <a:spcPts val="0"/>
              </a:spcAft>
              <a:buClr>
                <a:srgbClr val="434343"/>
              </a:buClr>
              <a:buSzPts val="1700"/>
              <a:buChar char="●"/>
            </a:pPr>
            <a:r>
              <a:rPr lang="es" sz="1700">
                <a:solidFill>
                  <a:srgbClr val="434343"/>
                </a:solidFill>
              </a:rPr>
              <a:t>Only registered users can enter to the mobile app.</a:t>
            </a:r>
            <a:endParaRPr sz="1700">
              <a:solidFill>
                <a:srgbClr val="434343"/>
              </a:solidFill>
            </a:endParaRPr>
          </a:p>
          <a:p>
            <a:pPr indent="-336550" lvl="0" marL="457200" rtl="0" algn="l">
              <a:spcBef>
                <a:spcPts val="0"/>
              </a:spcBef>
              <a:spcAft>
                <a:spcPts val="0"/>
              </a:spcAft>
              <a:buClr>
                <a:srgbClr val="434343"/>
              </a:buClr>
              <a:buSzPts val="1700"/>
              <a:buChar char="●"/>
            </a:pPr>
            <a:r>
              <a:rPr lang="es" sz="1700">
                <a:solidFill>
                  <a:srgbClr val="434343"/>
                </a:solidFill>
              </a:rPr>
              <a:t>Assumption- Administrator is a tru</a:t>
            </a:r>
            <a:r>
              <a:rPr lang="es" sz="1700">
                <a:solidFill>
                  <a:srgbClr val="434343"/>
                </a:solidFill>
              </a:rPr>
              <a:t>stworthy person.</a:t>
            </a:r>
            <a:endParaRPr sz="1700">
              <a:solidFill>
                <a:srgbClr val="434343"/>
              </a:solidFill>
            </a:endParaRPr>
          </a:p>
          <a:p>
            <a:pPr indent="0" lvl="0" marL="457200" rtl="0" algn="l">
              <a:spcBef>
                <a:spcPts val="0"/>
              </a:spcBef>
              <a:spcAft>
                <a:spcPts val="0"/>
              </a:spcAft>
              <a:buNone/>
            </a:pPr>
            <a:r>
              <a:t/>
            </a:r>
            <a:endParaRPr sz="1700">
              <a:solidFill>
                <a:srgbClr val="434343"/>
              </a:solidFill>
            </a:endParaRPr>
          </a:p>
          <a:p>
            <a:pPr indent="0" lvl="0" marL="0" rtl="0" algn="l">
              <a:spcBef>
                <a:spcPts val="0"/>
              </a:spcBef>
              <a:spcAft>
                <a:spcPts val="0"/>
              </a:spcAft>
              <a:buNone/>
            </a:pPr>
            <a:r>
              <a:rPr b="1" lang="es" sz="1700">
                <a:solidFill>
                  <a:srgbClr val="000000"/>
                </a:solidFill>
              </a:rPr>
              <a:t>Maintainability</a:t>
            </a:r>
            <a:endParaRPr b="1" sz="1700">
              <a:solidFill>
                <a:srgbClr val="000000"/>
              </a:solidFill>
            </a:endParaRPr>
          </a:p>
          <a:p>
            <a:pPr indent="-336550" lvl="0" marL="457200" rtl="0" algn="l">
              <a:spcBef>
                <a:spcPts val="0"/>
              </a:spcBef>
              <a:spcAft>
                <a:spcPts val="0"/>
              </a:spcAft>
              <a:buClr>
                <a:srgbClr val="434343"/>
              </a:buClr>
              <a:buSzPts val="1700"/>
              <a:buChar char="●"/>
            </a:pPr>
            <a:r>
              <a:rPr lang="es" sz="1700">
                <a:solidFill>
                  <a:srgbClr val="434343"/>
                </a:solidFill>
              </a:rPr>
              <a:t>Mobile app can be updated easily through Playstore.</a:t>
            </a:r>
            <a:endParaRPr sz="1700">
              <a:solidFill>
                <a:srgbClr val="434343"/>
              </a:solidFill>
            </a:endParaRPr>
          </a:p>
          <a:p>
            <a:pPr indent="-336550" lvl="0" marL="457200" rtl="0" algn="l">
              <a:spcBef>
                <a:spcPts val="0"/>
              </a:spcBef>
              <a:spcAft>
                <a:spcPts val="0"/>
              </a:spcAft>
              <a:buClr>
                <a:srgbClr val="434343"/>
              </a:buClr>
              <a:buSzPts val="1700"/>
              <a:buChar char="●"/>
            </a:pPr>
            <a:r>
              <a:rPr lang="es" sz="1700">
                <a:solidFill>
                  <a:srgbClr val="434343"/>
                </a:solidFill>
              </a:rPr>
              <a:t>Repairs  on the IoT  device can be done easily because of the   modular nature of the IOT device.</a:t>
            </a:r>
            <a:endParaRPr sz="1700">
              <a:solidFill>
                <a:srgbClr val="434343"/>
              </a:solidFill>
            </a:endParaRPr>
          </a:p>
          <a:p>
            <a:pPr indent="0" lvl="0" marL="457200" rtl="0" algn="l">
              <a:spcBef>
                <a:spcPts val="0"/>
              </a:spcBef>
              <a:spcAft>
                <a:spcPts val="0"/>
              </a:spcAft>
              <a:buNone/>
            </a:pPr>
            <a:r>
              <a:t/>
            </a:r>
            <a:endParaRPr sz="1700"/>
          </a:p>
          <a:p>
            <a:pPr indent="0" lvl="0" marL="0" rtl="0" algn="l">
              <a:spcBef>
                <a:spcPts val="0"/>
              </a:spcBef>
              <a:spcAft>
                <a:spcPts val="0"/>
              </a:spcAft>
              <a:buNone/>
            </a:pPr>
            <a:r>
              <a:t/>
            </a:r>
            <a:endParaRPr sz="1700">
              <a:solidFill>
                <a:srgbClr val="666666"/>
              </a:solidFill>
            </a:endParaRPr>
          </a:p>
          <a:p>
            <a:pPr indent="0" lvl="0" marL="0" rtl="0" algn="l">
              <a:spcBef>
                <a:spcPts val="0"/>
              </a:spcBef>
              <a:spcAft>
                <a:spcPts val="0"/>
              </a:spcAft>
              <a:buNone/>
            </a:pPr>
            <a:r>
              <a:t/>
            </a:r>
            <a:endParaRPr sz="1700"/>
          </a:p>
        </p:txBody>
      </p:sp>
      <p:sp>
        <p:nvSpPr>
          <p:cNvPr id="403" name="Google Shape;403;p5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7" name="Shape 407"/>
        <p:cNvGrpSpPr/>
        <p:nvPr/>
      </p:nvGrpSpPr>
      <p:grpSpPr>
        <a:xfrm>
          <a:off x="0" y="0"/>
          <a:ext cx="0" cy="0"/>
          <a:chOff x="0" y="0"/>
          <a:chExt cx="0" cy="0"/>
        </a:xfrm>
      </p:grpSpPr>
      <p:sp>
        <p:nvSpPr>
          <p:cNvPr id="408" name="Google Shape;408;p58"/>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8"/>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410" name="Google Shape;410;p58"/>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411" name="Google Shape;411;p58"/>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412" name="Google Shape;412;p5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413" name="Google Shape;413;p58"/>
          <p:cNvSpPr txBox="1"/>
          <p:nvPr>
            <p:ph idx="1" type="subTitle"/>
          </p:nvPr>
        </p:nvSpPr>
        <p:spPr>
          <a:xfrm>
            <a:off x="554075" y="1052350"/>
            <a:ext cx="3799800" cy="349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00"/>
              </a:buClr>
              <a:buSzPts val="1600"/>
              <a:buChar char="-"/>
            </a:pPr>
            <a:r>
              <a:rPr lang="es" sz="1600">
                <a:solidFill>
                  <a:srgbClr val="FFFF00"/>
                </a:solidFill>
              </a:rPr>
              <a:t>Feasibility Study</a:t>
            </a:r>
            <a:endParaRPr sz="1600">
              <a:solidFill>
                <a:srgbClr val="FFFF00"/>
              </a:solidFill>
            </a:endParaRPr>
          </a:p>
          <a:p>
            <a:pPr indent="-330200" lvl="0" marL="457200" rtl="0" algn="l">
              <a:spcBef>
                <a:spcPts val="0"/>
              </a:spcBef>
              <a:spcAft>
                <a:spcPts val="0"/>
              </a:spcAft>
              <a:buClr>
                <a:srgbClr val="FFFFFF"/>
              </a:buClr>
              <a:buSzPts val="1600"/>
              <a:buChar char="-"/>
            </a:pPr>
            <a:r>
              <a:rPr lang="es" sz="1600">
                <a:solidFill>
                  <a:srgbClr val="FFFFFF"/>
                </a:solidFill>
              </a:rPr>
              <a:t>Proposed 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Delivery Timeline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System Development Methodology</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414" name="Google Shape;414;p58"/>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9"/>
          <p:cNvSpPr txBox="1"/>
          <p:nvPr>
            <p:ph idx="1" type="subTitle"/>
          </p:nvPr>
        </p:nvSpPr>
        <p:spPr>
          <a:xfrm>
            <a:off x="554075" y="1000125"/>
            <a:ext cx="3799800" cy="390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00"/>
              </a:buClr>
              <a:buSzPts val="1600"/>
              <a:buChar char="-"/>
            </a:pPr>
            <a:r>
              <a:rPr lang="es" sz="1600">
                <a:solidFill>
                  <a:srgbClr val="FFFF00"/>
                </a:solidFill>
              </a:rPr>
              <a:t>Feasibility Study</a:t>
            </a:r>
            <a:endParaRPr sz="1600">
              <a:solidFill>
                <a:srgbClr val="FFFF00"/>
              </a:solidFill>
            </a:endParaRPr>
          </a:p>
          <a:p>
            <a:pPr indent="-330200" lvl="0" marL="457200" rtl="0" algn="l">
              <a:spcBef>
                <a:spcPts val="0"/>
              </a:spcBef>
              <a:spcAft>
                <a:spcPts val="0"/>
              </a:spcAft>
              <a:buClr>
                <a:srgbClr val="FFFFFF"/>
              </a:buClr>
              <a:buSzPts val="1600"/>
              <a:buChar char="-"/>
            </a:pPr>
            <a:r>
              <a:rPr lang="es" sz="1600">
                <a:solidFill>
                  <a:srgbClr val="FFFFFF"/>
                </a:solidFill>
              </a:rPr>
              <a:t>Progress of the project</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Member Contribution</a:t>
            </a:r>
            <a:endParaRPr sz="1600">
              <a:solidFill>
                <a:schemeClr val="lt1"/>
              </a:solidFill>
            </a:endParaRPr>
          </a:p>
          <a:p>
            <a:pPr indent="-330200" lvl="0" marL="457200" rtl="0" algn="l">
              <a:spcBef>
                <a:spcPts val="0"/>
              </a:spcBef>
              <a:spcAft>
                <a:spcPts val="0"/>
              </a:spcAft>
              <a:buClr>
                <a:schemeClr val="lt1"/>
              </a:buClr>
              <a:buSzPts val="1600"/>
              <a:buChar char="-"/>
            </a:pPr>
            <a:r>
              <a:rPr lang="es" sz="1600">
                <a:solidFill>
                  <a:schemeClr val="lt1"/>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Deployment Plan</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420" name="Google Shape;420;p59"/>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9"/>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422" name="Google Shape;422;p59"/>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423" name="Google Shape;423;p59"/>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424" name="Google Shape;424;p5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425" name="Google Shape;425;p59"/>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Google Shape;430;p60"/>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431" name="Google Shape;431;p60"/>
          <p:cNvSpPr txBox="1"/>
          <p:nvPr>
            <p:ph type="title"/>
          </p:nvPr>
        </p:nvSpPr>
        <p:spPr>
          <a:xfrm>
            <a:off x="4465875" y="211995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Feasibility Study</a:t>
            </a:r>
            <a:endParaRPr sz="4000">
              <a:solidFill>
                <a:srgbClr val="135158"/>
              </a:solidFill>
              <a:latin typeface="Roboto Thin"/>
              <a:ea typeface="Roboto Thin"/>
              <a:cs typeface="Roboto Thin"/>
              <a:sym typeface="Roboto Thin"/>
            </a:endParaRPr>
          </a:p>
        </p:txBody>
      </p:sp>
      <p:cxnSp>
        <p:nvCxnSpPr>
          <p:cNvPr id="432" name="Google Shape;432;p60"/>
          <p:cNvCxnSpPr/>
          <p:nvPr/>
        </p:nvCxnSpPr>
        <p:spPr>
          <a:xfrm rot="10800000">
            <a:off x="45886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433" name="Google Shape;433;p60"/>
          <p:cNvCxnSpPr/>
          <p:nvPr/>
        </p:nvCxnSpPr>
        <p:spPr>
          <a:xfrm rot="10800000">
            <a:off x="45886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434" name="Google Shape;434;p60"/>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4"/>
          <p:cNvSpPr txBox="1"/>
          <p:nvPr>
            <p:ph idx="1" type="subTitle"/>
          </p:nvPr>
        </p:nvSpPr>
        <p:spPr>
          <a:xfrm>
            <a:off x="554075" y="1000125"/>
            <a:ext cx="3799800" cy="390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00"/>
              </a:buClr>
              <a:buSzPts val="1600"/>
              <a:buChar char="-"/>
            </a:pPr>
            <a:r>
              <a:rPr lang="es" sz="1600">
                <a:solidFill>
                  <a:srgbClr val="FFFF00"/>
                </a:solidFill>
              </a:rPr>
              <a:t>Introduction</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Problem Definition</a:t>
            </a:r>
            <a:endParaRPr sz="1600">
              <a:solidFill>
                <a:srgbClr val="FFFF00"/>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Feasibility Study</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Progress of the project</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Member Contribution</a:t>
            </a:r>
            <a:endParaRPr sz="1600">
              <a:solidFill>
                <a:schemeClr val="lt1"/>
              </a:solidFill>
            </a:endParaRPr>
          </a:p>
          <a:p>
            <a:pPr indent="-330200" lvl="0" marL="457200" rtl="0" algn="l">
              <a:spcBef>
                <a:spcPts val="0"/>
              </a:spcBef>
              <a:spcAft>
                <a:spcPts val="0"/>
              </a:spcAft>
              <a:buClr>
                <a:schemeClr val="lt1"/>
              </a:buClr>
              <a:buSzPts val="1600"/>
              <a:buChar char="-"/>
            </a:pPr>
            <a:r>
              <a:rPr lang="es" sz="1600">
                <a:solidFill>
                  <a:schemeClr val="lt1"/>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Deployment Plan</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190" name="Google Shape;190;p34"/>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4"/>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192" name="Google Shape;192;p34"/>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193" name="Google Shape;193;p34"/>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194" name="Google Shape;194;p3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195" name="Google Shape;195;p34"/>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1"/>
          <p:cNvSpPr txBox="1"/>
          <p:nvPr>
            <p:ph idx="1" type="body"/>
          </p:nvPr>
        </p:nvSpPr>
        <p:spPr>
          <a:xfrm>
            <a:off x="1242000" y="1283850"/>
            <a:ext cx="7006500" cy="29160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rgbClr val="666666"/>
              </a:buClr>
              <a:buSzPts val="1600"/>
              <a:buChar char="●"/>
            </a:pPr>
            <a:r>
              <a:rPr lang="es" sz="1600">
                <a:solidFill>
                  <a:srgbClr val="666666"/>
                </a:solidFill>
              </a:rPr>
              <a:t>To satisfy our requirements, IoT device ESP8266 and arduino mega is sufficient along with some sensors</a:t>
            </a:r>
            <a:r>
              <a:rPr lang="es" sz="1600">
                <a:solidFill>
                  <a:srgbClr val="434343"/>
                </a:solidFill>
              </a:rPr>
              <a:t> </a:t>
            </a:r>
            <a:r>
              <a:rPr lang="es" sz="1600">
                <a:solidFill>
                  <a:srgbClr val="666666"/>
                </a:solidFill>
              </a:rPr>
              <a:t>such as soil moisture, humidity, etc.</a:t>
            </a:r>
            <a:endParaRPr sz="1600">
              <a:solidFill>
                <a:srgbClr val="666666"/>
              </a:solidFill>
            </a:endParaRPr>
          </a:p>
          <a:p>
            <a:pPr indent="0" lvl="0" marL="457200" rtl="0" algn="just">
              <a:spcBef>
                <a:spcPts val="0"/>
              </a:spcBef>
              <a:spcAft>
                <a:spcPts val="0"/>
              </a:spcAft>
              <a:buNone/>
            </a:pPr>
            <a:r>
              <a:t/>
            </a:r>
            <a:endParaRPr sz="1600">
              <a:solidFill>
                <a:srgbClr val="666666"/>
              </a:solidFill>
            </a:endParaRPr>
          </a:p>
          <a:p>
            <a:pPr indent="-330200" lvl="0" marL="457200" rtl="0" algn="just">
              <a:spcBef>
                <a:spcPts val="0"/>
              </a:spcBef>
              <a:spcAft>
                <a:spcPts val="0"/>
              </a:spcAft>
              <a:buClr>
                <a:srgbClr val="666666"/>
              </a:buClr>
              <a:buSzPts val="1600"/>
              <a:buChar char="●"/>
            </a:pPr>
            <a:r>
              <a:rPr lang="es" sz="1600">
                <a:solidFill>
                  <a:srgbClr val="666666"/>
                </a:solidFill>
              </a:rPr>
              <a:t>We use Amazon Web Server(AWS) which is also available for free for a year to host our virtual servers.</a:t>
            </a:r>
            <a:endParaRPr sz="1600">
              <a:solidFill>
                <a:srgbClr val="666666"/>
              </a:solidFill>
            </a:endParaRPr>
          </a:p>
          <a:p>
            <a:pPr indent="0" lvl="0" marL="457200" rtl="0" algn="just">
              <a:spcBef>
                <a:spcPts val="0"/>
              </a:spcBef>
              <a:spcAft>
                <a:spcPts val="0"/>
              </a:spcAft>
              <a:buNone/>
            </a:pPr>
            <a:r>
              <a:t/>
            </a:r>
            <a:endParaRPr sz="1600">
              <a:solidFill>
                <a:srgbClr val="666666"/>
              </a:solidFill>
            </a:endParaRPr>
          </a:p>
          <a:p>
            <a:pPr indent="-330200" lvl="0" marL="457200" rtl="0" algn="just">
              <a:spcBef>
                <a:spcPts val="0"/>
              </a:spcBef>
              <a:spcAft>
                <a:spcPts val="0"/>
              </a:spcAft>
              <a:buClr>
                <a:srgbClr val="666666"/>
              </a:buClr>
              <a:buSzPts val="1600"/>
              <a:buChar char="●"/>
            </a:pPr>
            <a:r>
              <a:rPr lang="es" sz="1600">
                <a:solidFill>
                  <a:srgbClr val="666666"/>
                </a:solidFill>
              </a:rPr>
              <a:t>MongoDB , Node.js and Reactjs are Free and Open Source.</a:t>
            </a:r>
            <a:endParaRPr sz="1600">
              <a:solidFill>
                <a:srgbClr val="666666"/>
              </a:solidFill>
            </a:endParaRPr>
          </a:p>
          <a:p>
            <a:pPr indent="0" lvl="0" marL="457200" rtl="0" algn="just">
              <a:spcBef>
                <a:spcPts val="0"/>
              </a:spcBef>
              <a:spcAft>
                <a:spcPts val="0"/>
              </a:spcAft>
              <a:buNone/>
            </a:pPr>
            <a:r>
              <a:t/>
            </a:r>
            <a:endParaRPr sz="1600">
              <a:solidFill>
                <a:srgbClr val="666666"/>
              </a:solidFill>
            </a:endParaRPr>
          </a:p>
          <a:p>
            <a:pPr indent="-330200" lvl="0" marL="457200" rtl="0" algn="just">
              <a:spcBef>
                <a:spcPts val="0"/>
              </a:spcBef>
              <a:spcAft>
                <a:spcPts val="0"/>
              </a:spcAft>
              <a:buClr>
                <a:srgbClr val="666666"/>
              </a:buClr>
              <a:buSzPts val="1600"/>
              <a:buChar char="●"/>
            </a:pPr>
            <a:r>
              <a:rPr lang="es" sz="1600">
                <a:solidFill>
                  <a:srgbClr val="666666"/>
                </a:solidFill>
              </a:rPr>
              <a:t>Mobile </a:t>
            </a:r>
            <a:r>
              <a:rPr lang="es" sz="1600">
                <a:solidFill>
                  <a:srgbClr val="666666"/>
                </a:solidFill>
              </a:rPr>
              <a:t>App</a:t>
            </a:r>
            <a:r>
              <a:rPr lang="es" sz="1600">
                <a:solidFill>
                  <a:srgbClr val="666666"/>
                </a:solidFill>
              </a:rPr>
              <a:t> will run on any tablet or smartphone with proper backups.</a:t>
            </a:r>
            <a:endParaRPr sz="1600">
              <a:solidFill>
                <a:srgbClr val="666666"/>
              </a:solidFill>
            </a:endParaRPr>
          </a:p>
          <a:p>
            <a:pPr indent="0" lvl="0" marL="457200" rtl="0" algn="just">
              <a:spcBef>
                <a:spcPts val="0"/>
              </a:spcBef>
              <a:spcAft>
                <a:spcPts val="0"/>
              </a:spcAft>
              <a:buNone/>
            </a:pPr>
            <a:r>
              <a:t/>
            </a:r>
            <a:endParaRPr sz="1600">
              <a:solidFill>
                <a:srgbClr val="666666"/>
              </a:solidFill>
            </a:endParaRPr>
          </a:p>
          <a:p>
            <a:pPr indent="-330200" lvl="0" marL="457200" rtl="0" algn="just">
              <a:spcBef>
                <a:spcPts val="0"/>
              </a:spcBef>
              <a:spcAft>
                <a:spcPts val="0"/>
              </a:spcAft>
              <a:buClr>
                <a:srgbClr val="666666"/>
              </a:buClr>
              <a:buSzPts val="1600"/>
              <a:buChar char="●"/>
            </a:pPr>
            <a:r>
              <a:rPr lang="es" sz="1600">
                <a:solidFill>
                  <a:srgbClr val="666666"/>
                </a:solidFill>
              </a:rPr>
              <a:t>Web </a:t>
            </a:r>
            <a:r>
              <a:rPr lang="es" sz="1600">
                <a:solidFill>
                  <a:srgbClr val="666666"/>
                </a:solidFill>
              </a:rPr>
              <a:t>App</a:t>
            </a:r>
            <a:r>
              <a:rPr lang="es" sz="1600">
                <a:solidFill>
                  <a:srgbClr val="666666"/>
                </a:solidFill>
              </a:rPr>
              <a:t> will run on all major browsers with proper security features.</a:t>
            </a:r>
            <a:endParaRPr sz="1600">
              <a:solidFill>
                <a:srgbClr val="666666"/>
              </a:solidFill>
            </a:endParaRPr>
          </a:p>
          <a:p>
            <a:pPr indent="0" lvl="0" marL="0" rtl="0" algn="just">
              <a:spcBef>
                <a:spcPts val="0"/>
              </a:spcBef>
              <a:spcAft>
                <a:spcPts val="0"/>
              </a:spcAft>
              <a:buNone/>
            </a:pPr>
            <a:r>
              <a:t/>
            </a:r>
            <a:endParaRPr sz="1600">
              <a:solidFill>
                <a:srgbClr val="666666"/>
              </a:solidFill>
            </a:endParaRPr>
          </a:p>
        </p:txBody>
      </p:sp>
      <p:sp>
        <p:nvSpPr>
          <p:cNvPr id="441" name="Google Shape;441;p61"/>
          <p:cNvSpPr txBox="1"/>
          <p:nvPr>
            <p:ph type="title"/>
          </p:nvPr>
        </p:nvSpPr>
        <p:spPr>
          <a:xfrm>
            <a:off x="1597950" y="80145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Technical Feasibility</a:t>
            </a:r>
            <a:endParaRPr b="1">
              <a:solidFill>
                <a:srgbClr val="79D8B9"/>
              </a:solidFill>
            </a:endParaRPr>
          </a:p>
        </p:txBody>
      </p:sp>
      <p:sp>
        <p:nvSpPr>
          <p:cNvPr id="442" name="Google Shape;442;p6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cxnSp>
        <p:nvCxnSpPr>
          <p:cNvPr id="443" name="Google Shape;443;p61"/>
          <p:cNvCxnSpPr/>
          <p:nvPr/>
        </p:nvCxnSpPr>
        <p:spPr>
          <a:xfrm rot="10800000">
            <a:off x="1786200" y="1283850"/>
            <a:ext cx="1209600" cy="0"/>
          </a:xfrm>
          <a:prstGeom prst="straightConnector1">
            <a:avLst/>
          </a:prstGeom>
          <a:noFill/>
          <a:ln cap="flat" cmpd="sng" w="9525">
            <a:solidFill>
              <a:srgbClr val="79D8B9"/>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2"/>
          <p:cNvSpPr txBox="1"/>
          <p:nvPr>
            <p:ph idx="1" type="body"/>
          </p:nvPr>
        </p:nvSpPr>
        <p:spPr>
          <a:xfrm>
            <a:off x="1441900" y="1715175"/>
            <a:ext cx="6473400" cy="2484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672"/>
              </a:spcBef>
              <a:spcAft>
                <a:spcPts val="0"/>
              </a:spcAft>
              <a:buClr>
                <a:srgbClr val="666666"/>
              </a:buClr>
              <a:buSzPts val="1600"/>
              <a:buChar char="●"/>
            </a:pPr>
            <a:r>
              <a:rPr lang="es" sz="1700">
                <a:solidFill>
                  <a:srgbClr val="666666"/>
                </a:solidFill>
              </a:rPr>
              <a:t>Both the mobile </a:t>
            </a:r>
            <a:r>
              <a:rPr lang="es" sz="1700">
                <a:solidFill>
                  <a:srgbClr val="666666"/>
                </a:solidFill>
              </a:rPr>
              <a:t>App</a:t>
            </a:r>
            <a:r>
              <a:rPr lang="es" sz="1700">
                <a:solidFill>
                  <a:srgbClr val="666666"/>
                </a:solidFill>
              </a:rPr>
              <a:t> and web </a:t>
            </a:r>
            <a:r>
              <a:rPr lang="es" sz="1700">
                <a:solidFill>
                  <a:srgbClr val="666666"/>
                </a:solidFill>
              </a:rPr>
              <a:t>App</a:t>
            </a:r>
            <a:r>
              <a:rPr lang="es" sz="1700">
                <a:solidFill>
                  <a:srgbClr val="666666"/>
                </a:solidFill>
              </a:rPr>
              <a:t> will provide simple and intuitive Interfaces to the user.</a:t>
            </a:r>
            <a:endParaRPr sz="1600">
              <a:solidFill>
                <a:srgbClr val="666666"/>
              </a:solidFill>
            </a:endParaRPr>
          </a:p>
          <a:p>
            <a:pPr indent="0" lvl="0" marL="457200" rtl="0" algn="l">
              <a:spcBef>
                <a:spcPts val="0"/>
              </a:spcBef>
              <a:spcAft>
                <a:spcPts val="0"/>
              </a:spcAft>
              <a:buNone/>
            </a:pPr>
            <a:r>
              <a:t/>
            </a:r>
            <a:endParaRPr sz="1700">
              <a:solidFill>
                <a:srgbClr val="666666"/>
              </a:solidFill>
            </a:endParaRPr>
          </a:p>
          <a:p>
            <a:pPr indent="-342900" lvl="0" marL="457200" rtl="0" algn="l">
              <a:spcBef>
                <a:spcPts val="0"/>
              </a:spcBef>
              <a:spcAft>
                <a:spcPts val="0"/>
              </a:spcAft>
              <a:buClr>
                <a:srgbClr val="666666"/>
              </a:buClr>
              <a:buSzPts val="1800"/>
              <a:buChar char="●"/>
            </a:pPr>
            <a:r>
              <a:rPr lang="es" sz="1700">
                <a:solidFill>
                  <a:srgbClr val="666666"/>
                </a:solidFill>
              </a:rPr>
              <a:t>Web based System so that user can enroll with the system at any time any where.</a:t>
            </a:r>
            <a:endParaRPr sz="1800">
              <a:solidFill>
                <a:srgbClr val="666666"/>
              </a:solidFill>
            </a:endParaRPr>
          </a:p>
          <a:p>
            <a:pPr indent="0" lvl="0" marL="457200" rtl="0" algn="l">
              <a:spcBef>
                <a:spcPts val="1200"/>
              </a:spcBef>
              <a:spcAft>
                <a:spcPts val="0"/>
              </a:spcAft>
              <a:buNone/>
            </a:pPr>
            <a:r>
              <a:t/>
            </a:r>
            <a:endParaRPr sz="1700">
              <a:solidFill>
                <a:srgbClr val="666666"/>
              </a:solidFill>
            </a:endParaRPr>
          </a:p>
          <a:p>
            <a:pPr indent="-336550" lvl="0" marL="457200" rtl="0" algn="l">
              <a:spcBef>
                <a:spcPts val="0"/>
              </a:spcBef>
              <a:spcAft>
                <a:spcPts val="0"/>
              </a:spcAft>
              <a:buClr>
                <a:srgbClr val="666666"/>
              </a:buClr>
              <a:buSzPts val="1700"/>
              <a:buChar char="●"/>
            </a:pPr>
            <a:r>
              <a:rPr lang="es" sz="1700">
                <a:solidFill>
                  <a:srgbClr val="666666"/>
                </a:solidFill>
              </a:rPr>
              <a:t>Almost everyone uses smartphones in their daytoday life so an app is a good way to get notifications about the plantation.</a:t>
            </a:r>
            <a:endParaRPr sz="1700">
              <a:solidFill>
                <a:srgbClr val="666666"/>
              </a:solidFill>
            </a:endParaRPr>
          </a:p>
          <a:p>
            <a:pPr indent="0" lvl="0" marL="0" rtl="0" algn="l">
              <a:spcBef>
                <a:spcPts val="0"/>
              </a:spcBef>
              <a:spcAft>
                <a:spcPts val="0"/>
              </a:spcAft>
              <a:buNone/>
            </a:pPr>
            <a:r>
              <a:t/>
            </a:r>
            <a:endParaRPr sz="1700">
              <a:solidFill>
                <a:srgbClr val="666666"/>
              </a:solidFill>
            </a:endParaRPr>
          </a:p>
        </p:txBody>
      </p:sp>
      <p:sp>
        <p:nvSpPr>
          <p:cNvPr id="449" name="Google Shape;449;p62"/>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Operational Feasibility</a:t>
            </a:r>
            <a:endParaRPr b="1">
              <a:solidFill>
                <a:srgbClr val="79D8B9"/>
              </a:solidFill>
            </a:endParaRPr>
          </a:p>
        </p:txBody>
      </p:sp>
      <p:cxnSp>
        <p:nvCxnSpPr>
          <p:cNvPr id="450" name="Google Shape;450;p62"/>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451" name="Google Shape;451;p62"/>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descr="Forms response chart. Question title: Do you prefer to use an IoT device and a mobile app to control your garden?. Number of responses: 163 responses." id="456" name="Google Shape;456;p63"/>
          <p:cNvPicPr preferRelativeResize="0"/>
          <p:nvPr/>
        </p:nvPicPr>
        <p:blipFill>
          <a:blip r:embed="rId3">
            <a:alphaModFix/>
          </a:blip>
          <a:stretch>
            <a:fillRect/>
          </a:stretch>
        </p:blipFill>
        <p:spPr>
          <a:xfrm>
            <a:off x="152400" y="152400"/>
            <a:ext cx="4946830" cy="2080600"/>
          </a:xfrm>
          <a:prstGeom prst="rect">
            <a:avLst/>
          </a:prstGeom>
          <a:noFill/>
          <a:ln>
            <a:noFill/>
          </a:ln>
        </p:spPr>
      </p:pic>
      <p:sp>
        <p:nvSpPr>
          <p:cNvPr id="457" name="Google Shape;457;p6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pic>
        <p:nvPicPr>
          <p:cNvPr descr="Forms response chart. Question title: Which type of system do you prefer?. Number of responses: 162 responses." id="458" name="Google Shape;458;p63"/>
          <p:cNvPicPr preferRelativeResize="0"/>
          <p:nvPr/>
        </p:nvPicPr>
        <p:blipFill>
          <a:blip r:embed="rId4">
            <a:alphaModFix/>
          </a:blip>
          <a:stretch>
            <a:fillRect/>
          </a:stretch>
        </p:blipFill>
        <p:spPr>
          <a:xfrm>
            <a:off x="4121803" y="152400"/>
            <a:ext cx="4946846" cy="2080600"/>
          </a:xfrm>
          <a:prstGeom prst="rect">
            <a:avLst/>
          </a:prstGeom>
          <a:noFill/>
          <a:ln>
            <a:noFill/>
          </a:ln>
        </p:spPr>
      </p:pic>
      <p:pic>
        <p:nvPicPr>
          <p:cNvPr id="459" name="Google Shape;459;p63"/>
          <p:cNvPicPr preferRelativeResize="0"/>
          <p:nvPr/>
        </p:nvPicPr>
        <p:blipFill>
          <a:blip r:embed="rId5">
            <a:alphaModFix/>
          </a:blip>
          <a:stretch>
            <a:fillRect/>
          </a:stretch>
        </p:blipFill>
        <p:spPr>
          <a:xfrm>
            <a:off x="0" y="2914900"/>
            <a:ext cx="4862476" cy="1975383"/>
          </a:xfrm>
          <a:prstGeom prst="rect">
            <a:avLst/>
          </a:prstGeom>
          <a:noFill/>
          <a:ln>
            <a:noFill/>
          </a:ln>
        </p:spPr>
      </p:pic>
      <p:pic>
        <p:nvPicPr>
          <p:cNvPr descr="Forms response chart. Question title: Is it comfortable for you to get the service of this type of application with the facilities you already have?(WiFi, Mobile devices etc). Number of responses: 163 responses." id="460" name="Google Shape;460;p63"/>
          <p:cNvPicPr preferRelativeResize="0"/>
          <p:nvPr/>
        </p:nvPicPr>
        <p:blipFill>
          <a:blip r:embed="rId6">
            <a:alphaModFix/>
          </a:blip>
          <a:stretch>
            <a:fillRect/>
          </a:stretch>
        </p:blipFill>
        <p:spPr>
          <a:xfrm>
            <a:off x="4703654" y="2988200"/>
            <a:ext cx="4577321" cy="2080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4"/>
          <p:cNvSpPr txBox="1"/>
          <p:nvPr>
            <p:ph idx="1" type="body"/>
          </p:nvPr>
        </p:nvSpPr>
        <p:spPr>
          <a:xfrm>
            <a:off x="1441900" y="1715175"/>
            <a:ext cx="6473400" cy="248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s" sz="1400">
                <a:solidFill>
                  <a:srgbClr val="666666"/>
                </a:solidFill>
              </a:rPr>
              <a:t>The web </a:t>
            </a:r>
            <a:r>
              <a:rPr lang="es" sz="1400">
                <a:solidFill>
                  <a:srgbClr val="666666"/>
                </a:solidFill>
              </a:rPr>
              <a:t>App</a:t>
            </a:r>
            <a:r>
              <a:rPr lang="es" sz="1400">
                <a:solidFill>
                  <a:srgbClr val="666666"/>
                </a:solidFill>
              </a:rPr>
              <a:t> is hosted in the AWS free-tier server, which is provided by AWS for free for one year and this bears zero cost for the first year of operation.</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As we use MongoDB for our database which is free and there  are 25 Million database operations provided for the free tier.</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We develop IoT device using arduino uno  and ESP8266 as they are cost effective (cost will be around 20$ per unit) </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Since it is developed only by a team of university students, development cost also can be factored as none.</a:t>
            </a:r>
            <a:endParaRPr sz="1400">
              <a:solidFill>
                <a:srgbClr val="666666"/>
              </a:solidFill>
            </a:endParaRPr>
          </a:p>
          <a:p>
            <a:pPr indent="0" lvl="0" marL="0" rtl="0" algn="l">
              <a:spcBef>
                <a:spcPts val="0"/>
              </a:spcBef>
              <a:spcAft>
                <a:spcPts val="0"/>
              </a:spcAft>
              <a:buNone/>
            </a:pPr>
            <a:r>
              <a:t/>
            </a:r>
            <a:endParaRPr sz="1400">
              <a:solidFill>
                <a:srgbClr val="666666"/>
              </a:solidFill>
            </a:endParaRPr>
          </a:p>
        </p:txBody>
      </p:sp>
      <p:sp>
        <p:nvSpPr>
          <p:cNvPr id="466" name="Google Shape;466;p64"/>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Economic Feasibility</a:t>
            </a:r>
            <a:endParaRPr b="1">
              <a:solidFill>
                <a:srgbClr val="79D8B9"/>
              </a:solidFill>
            </a:endParaRPr>
          </a:p>
        </p:txBody>
      </p:sp>
      <p:cxnSp>
        <p:nvCxnSpPr>
          <p:cNvPr id="467" name="Google Shape;467;p64"/>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468" name="Google Shape;468;p6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5"/>
          <p:cNvSpPr txBox="1"/>
          <p:nvPr>
            <p:ph idx="1" type="body"/>
          </p:nvPr>
        </p:nvSpPr>
        <p:spPr>
          <a:xfrm>
            <a:off x="1441900" y="1715175"/>
            <a:ext cx="6473400" cy="248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s" sz="1400">
                <a:solidFill>
                  <a:srgbClr val="666666"/>
                </a:solidFill>
              </a:rPr>
              <a:t>Number of work hours for a member</a:t>
            </a:r>
            <a:endParaRPr sz="1400">
              <a:solidFill>
                <a:srgbClr val="666666"/>
              </a:solidFill>
            </a:endParaRPr>
          </a:p>
          <a:p>
            <a:pPr indent="0" lvl="0" marL="457200" rtl="0" algn="l">
              <a:spcBef>
                <a:spcPts val="0"/>
              </a:spcBef>
              <a:spcAft>
                <a:spcPts val="0"/>
              </a:spcAft>
              <a:buNone/>
            </a:pPr>
            <a:r>
              <a:rPr lang="es" sz="1400">
                <a:solidFill>
                  <a:srgbClr val="666666"/>
                </a:solidFill>
              </a:rPr>
              <a:t>   ○ Weekdays = 3*5</a:t>
            </a:r>
            <a:endParaRPr sz="1400">
              <a:solidFill>
                <a:srgbClr val="666666"/>
              </a:solidFill>
            </a:endParaRPr>
          </a:p>
          <a:p>
            <a:pPr indent="0" lvl="0" marL="457200" rtl="0" algn="l">
              <a:spcBef>
                <a:spcPts val="0"/>
              </a:spcBef>
              <a:spcAft>
                <a:spcPts val="0"/>
              </a:spcAft>
              <a:buNone/>
            </a:pPr>
            <a:r>
              <a:rPr lang="es" sz="1400">
                <a:solidFill>
                  <a:srgbClr val="666666"/>
                </a:solidFill>
              </a:rPr>
              <a:t>   ○ Weekends = 4*2</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0" lvl="0" marL="0" rtl="0" algn="l">
              <a:spcBef>
                <a:spcPts val="0"/>
              </a:spcBef>
              <a:spcAft>
                <a:spcPts val="0"/>
              </a:spcAft>
              <a:buNone/>
            </a:pPr>
            <a:r>
              <a:rPr lang="es" sz="1400">
                <a:solidFill>
                  <a:srgbClr val="666666"/>
                </a:solidFill>
              </a:rPr>
              <a:t>   ●</a:t>
            </a:r>
            <a:r>
              <a:rPr lang="es" sz="1400">
                <a:solidFill>
                  <a:srgbClr val="666666"/>
                </a:solidFill>
              </a:rPr>
              <a:t>      </a:t>
            </a:r>
            <a:r>
              <a:rPr lang="es" sz="1400">
                <a:solidFill>
                  <a:srgbClr val="666666"/>
                </a:solidFill>
              </a:rPr>
              <a:t>Man-hours per week = (</a:t>
            </a:r>
            <a:r>
              <a:rPr lang="es" sz="1400">
                <a:solidFill>
                  <a:srgbClr val="666666"/>
                </a:solidFill>
              </a:rPr>
              <a:t>3*5</a:t>
            </a:r>
            <a:r>
              <a:rPr lang="es" sz="1400">
                <a:solidFill>
                  <a:srgbClr val="666666"/>
                </a:solidFill>
              </a:rPr>
              <a:t> + </a:t>
            </a:r>
            <a:r>
              <a:rPr lang="es" sz="1400">
                <a:solidFill>
                  <a:srgbClr val="666666"/>
                </a:solidFill>
              </a:rPr>
              <a:t>4*2</a:t>
            </a:r>
            <a:r>
              <a:rPr lang="es" sz="1400">
                <a:solidFill>
                  <a:srgbClr val="666666"/>
                </a:solidFill>
              </a:rPr>
              <a:t> )*6= 138</a:t>
            </a:r>
            <a:endParaRPr sz="1400">
              <a:solidFill>
                <a:srgbClr val="666666"/>
              </a:solidFill>
            </a:endParaRPr>
          </a:p>
          <a:p>
            <a:pPr indent="0" lvl="0" marL="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Estimated number of weeks = 13</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Estimated total of man hours = </a:t>
            </a:r>
            <a:r>
              <a:rPr lang="es" sz="1400">
                <a:solidFill>
                  <a:srgbClr val="666666"/>
                </a:solidFill>
              </a:rPr>
              <a:t>138</a:t>
            </a:r>
            <a:r>
              <a:rPr lang="es" sz="1400">
                <a:solidFill>
                  <a:srgbClr val="666666"/>
                </a:solidFill>
              </a:rPr>
              <a:t>*13 = 1794</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0" lvl="0" marL="0" rtl="0" algn="l">
              <a:spcBef>
                <a:spcPts val="0"/>
              </a:spcBef>
              <a:spcAft>
                <a:spcPts val="0"/>
              </a:spcAft>
              <a:buNone/>
            </a:pPr>
            <a:r>
              <a:t/>
            </a:r>
            <a:endParaRPr sz="1400">
              <a:solidFill>
                <a:srgbClr val="666666"/>
              </a:solidFill>
            </a:endParaRPr>
          </a:p>
        </p:txBody>
      </p:sp>
      <p:sp>
        <p:nvSpPr>
          <p:cNvPr id="474" name="Google Shape;474;p65"/>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Schedule Feasibility </a:t>
            </a:r>
            <a:r>
              <a:rPr lang="es">
                <a:solidFill>
                  <a:srgbClr val="434343"/>
                </a:solidFill>
              </a:rPr>
              <a:t>(</a:t>
            </a:r>
            <a:r>
              <a:rPr lang="es">
                <a:solidFill>
                  <a:srgbClr val="434343"/>
                </a:solidFill>
              </a:rPr>
              <a:t>Time Estimation </a:t>
            </a:r>
            <a:r>
              <a:rPr lang="es">
                <a:solidFill>
                  <a:srgbClr val="434343"/>
                </a:solidFill>
              </a:rPr>
              <a:t>)</a:t>
            </a:r>
            <a:endParaRPr b="1">
              <a:solidFill>
                <a:srgbClr val="79D8B9"/>
              </a:solidFill>
            </a:endParaRPr>
          </a:p>
        </p:txBody>
      </p:sp>
      <p:cxnSp>
        <p:nvCxnSpPr>
          <p:cNvPr id="475" name="Google Shape;475;p65"/>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476" name="Google Shape;476;p6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6"/>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Legal and Ethical Feasibility</a:t>
            </a:r>
            <a:endParaRPr b="1">
              <a:solidFill>
                <a:srgbClr val="79D8B9"/>
              </a:solidFill>
            </a:endParaRPr>
          </a:p>
        </p:txBody>
      </p:sp>
      <p:cxnSp>
        <p:nvCxnSpPr>
          <p:cNvPr id="482" name="Google Shape;482;p66"/>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483" name="Google Shape;483;p66"/>
          <p:cNvSpPr txBox="1"/>
          <p:nvPr>
            <p:ph idx="1" type="body"/>
          </p:nvPr>
        </p:nvSpPr>
        <p:spPr>
          <a:xfrm>
            <a:off x="1441900" y="1715175"/>
            <a:ext cx="6473400" cy="248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Char char="●"/>
            </a:pPr>
            <a:r>
              <a:rPr lang="es" sz="1400">
                <a:solidFill>
                  <a:srgbClr val="666666"/>
                </a:solidFill>
              </a:rPr>
              <a:t>Privacy of information -​ User details and their garden information will not be exposed at any cost.</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Handling user data -​ The interest of the user within the system is confidential and will not be sold or used for advertising purposes (AdSense etc.)</a:t>
            </a:r>
            <a:endParaRPr sz="1400">
              <a:solidFill>
                <a:srgbClr val="666666"/>
              </a:solidFill>
            </a:endParaRPr>
          </a:p>
          <a:p>
            <a:pPr indent="0" lvl="0" marL="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User and IoT device location will be recorded only with the consent of the user.</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0" lvl="0" marL="0" rtl="0" algn="l">
              <a:spcBef>
                <a:spcPts val="0"/>
              </a:spcBef>
              <a:spcAft>
                <a:spcPts val="0"/>
              </a:spcAft>
              <a:buNone/>
            </a:pPr>
            <a:r>
              <a:t/>
            </a:r>
            <a:endParaRPr sz="1400">
              <a:solidFill>
                <a:srgbClr val="666666"/>
              </a:solidFill>
            </a:endParaRPr>
          </a:p>
        </p:txBody>
      </p:sp>
      <p:sp>
        <p:nvSpPr>
          <p:cNvPr id="484" name="Google Shape;484;p6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7"/>
          <p:cNvSpPr txBox="1"/>
          <p:nvPr>
            <p:ph idx="1" type="subTitle"/>
          </p:nvPr>
        </p:nvSpPr>
        <p:spPr>
          <a:xfrm>
            <a:off x="554075" y="1000125"/>
            <a:ext cx="3799800" cy="390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Feasibility Study</a:t>
            </a:r>
            <a:endParaRPr sz="1600">
              <a:solidFill>
                <a:srgbClr val="FFFFFF"/>
              </a:solidFill>
            </a:endParaRPr>
          </a:p>
          <a:p>
            <a:pPr indent="-330200" lvl="0" marL="457200" rtl="0" algn="l">
              <a:spcBef>
                <a:spcPts val="0"/>
              </a:spcBef>
              <a:spcAft>
                <a:spcPts val="0"/>
              </a:spcAft>
              <a:buClr>
                <a:srgbClr val="FFFF00"/>
              </a:buClr>
              <a:buSzPts val="1600"/>
              <a:buChar char="-"/>
            </a:pPr>
            <a:r>
              <a:rPr lang="es" sz="1600">
                <a:solidFill>
                  <a:srgbClr val="FFFF00"/>
                </a:solidFill>
              </a:rPr>
              <a:t>Progress of the project</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Member Contribution</a:t>
            </a:r>
            <a:endParaRPr sz="1600">
              <a:solidFill>
                <a:srgbClr val="FFFF00"/>
              </a:solidFill>
            </a:endParaRPr>
          </a:p>
          <a:p>
            <a:pPr indent="-330200" lvl="0" marL="457200" rtl="0" algn="l">
              <a:spcBef>
                <a:spcPts val="0"/>
              </a:spcBef>
              <a:spcAft>
                <a:spcPts val="0"/>
              </a:spcAft>
              <a:buClr>
                <a:schemeClr val="lt1"/>
              </a:buClr>
              <a:buSzPts val="1600"/>
              <a:buChar char="-"/>
            </a:pPr>
            <a:r>
              <a:rPr lang="es" sz="1600">
                <a:solidFill>
                  <a:schemeClr val="lt1"/>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Deployment Plan</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490" name="Google Shape;490;p67"/>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7"/>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492" name="Google Shape;492;p67"/>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493" name="Google Shape;493;p67"/>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494" name="Google Shape;494;p6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495" name="Google Shape;495;p67"/>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pic>
        <p:nvPicPr>
          <p:cNvPr id="500" name="Google Shape;500;p68"/>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501" name="Google Shape;501;p68"/>
          <p:cNvSpPr txBox="1"/>
          <p:nvPr>
            <p:ph type="title"/>
          </p:nvPr>
        </p:nvSpPr>
        <p:spPr>
          <a:xfrm>
            <a:off x="3511550" y="204330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Progress of the project</a:t>
            </a:r>
            <a:endParaRPr sz="4000">
              <a:solidFill>
                <a:srgbClr val="135158"/>
              </a:solidFill>
              <a:latin typeface="Roboto Thin"/>
              <a:ea typeface="Roboto Thin"/>
              <a:cs typeface="Roboto Thin"/>
              <a:sym typeface="Roboto Thin"/>
            </a:endParaRPr>
          </a:p>
        </p:txBody>
      </p:sp>
      <p:cxnSp>
        <p:nvCxnSpPr>
          <p:cNvPr id="502" name="Google Shape;502;p68"/>
          <p:cNvCxnSpPr/>
          <p:nvPr/>
        </p:nvCxnSpPr>
        <p:spPr>
          <a:xfrm rot="10800000">
            <a:off x="45886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503" name="Google Shape;503;p68"/>
          <p:cNvCxnSpPr/>
          <p:nvPr/>
        </p:nvCxnSpPr>
        <p:spPr>
          <a:xfrm rot="10800000">
            <a:off x="45886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504" name="Google Shape;504;p68"/>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69"/>
          <p:cNvSpPr txBox="1"/>
          <p:nvPr>
            <p:ph type="title"/>
          </p:nvPr>
        </p:nvSpPr>
        <p:spPr>
          <a:xfrm>
            <a:off x="1386100" y="11700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Mobile </a:t>
            </a:r>
            <a:r>
              <a:rPr lang="es">
                <a:solidFill>
                  <a:srgbClr val="434343"/>
                </a:solidFill>
              </a:rPr>
              <a:t>App</a:t>
            </a:r>
            <a:endParaRPr b="1">
              <a:solidFill>
                <a:srgbClr val="79D8B9"/>
              </a:solidFill>
            </a:endParaRPr>
          </a:p>
        </p:txBody>
      </p:sp>
      <p:cxnSp>
        <p:nvCxnSpPr>
          <p:cNvPr id="511" name="Google Shape;511;p69"/>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512" name="Google Shape;512;p69"/>
          <p:cNvSpPr txBox="1"/>
          <p:nvPr>
            <p:ph idx="1" type="body"/>
          </p:nvPr>
        </p:nvSpPr>
        <p:spPr>
          <a:xfrm>
            <a:off x="3562063" y="1963025"/>
            <a:ext cx="2232600" cy="18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solidFill>
                  <a:srgbClr val="666666"/>
                </a:solidFill>
                <a:latin typeface="Roboto Condensed"/>
                <a:ea typeface="Roboto Condensed"/>
                <a:cs typeface="Roboto Condensed"/>
                <a:sym typeface="Roboto Condensed"/>
              </a:rPr>
              <a:t>Ongoing</a:t>
            </a:r>
            <a:r>
              <a:rPr b="1" lang="es" sz="1400">
                <a:solidFill>
                  <a:srgbClr val="666666"/>
                </a:solidFill>
                <a:latin typeface="Roboto Condensed"/>
                <a:ea typeface="Roboto Condensed"/>
                <a:cs typeface="Roboto Condensed"/>
                <a:sym typeface="Roboto Condensed"/>
              </a:rPr>
              <a:t> Tasks</a:t>
            </a:r>
            <a:endParaRPr b="1" sz="1400">
              <a:solidFill>
                <a:srgbClr val="666666"/>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b="1" sz="1400">
              <a:solidFill>
                <a:srgbClr val="666666"/>
              </a:solidFill>
              <a:latin typeface="Roboto Condensed"/>
              <a:ea typeface="Roboto Condensed"/>
              <a:cs typeface="Roboto Condensed"/>
              <a:sym typeface="Roboto Condensed"/>
            </a:endParaRPr>
          </a:p>
          <a:p>
            <a:pPr indent="-317500" lvl="0" marL="457200" rtl="0" algn="l">
              <a:spcBef>
                <a:spcPts val="0"/>
              </a:spcBef>
              <a:spcAft>
                <a:spcPts val="0"/>
              </a:spcAft>
              <a:buClr>
                <a:srgbClr val="666666"/>
              </a:buClr>
              <a:buSzPts val="1400"/>
              <a:buChar char="●"/>
            </a:pPr>
            <a:r>
              <a:rPr lang="es" sz="1400">
                <a:solidFill>
                  <a:srgbClr val="666666"/>
                </a:solidFill>
              </a:rPr>
              <a:t>Forgot Password</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View Unit Details</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Email Verification</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Alerts</a:t>
            </a:r>
            <a:endParaRPr sz="1400">
              <a:solidFill>
                <a:srgbClr val="666666"/>
              </a:solidFill>
            </a:endParaRPr>
          </a:p>
        </p:txBody>
      </p:sp>
      <p:sp>
        <p:nvSpPr>
          <p:cNvPr id="513" name="Google Shape;513;p6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514" name="Google Shape;514;p69"/>
          <p:cNvSpPr txBox="1"/>
          <p:nvPr>
            <p:ph idx="1" type="body"/>
          </p:nvPr>
        </p:nvSpPr>
        <p:spPr>
          <a:xfrm>
            <a:off x="6001500" y="1963025"/>
            <a:ext cx="2232600" cy="16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solidFill>
                  <a:srgbClr val="666666"/>
                </a:solidFill>
                <a:latin typeface="Roboto Condensed"/>
                <a:ea typeface="Roboto Condensed"/>
                <a:cs typeface="Roboto Condensed"/>
                <a:sym typeface="Roboto Condensed"/>
              </a:rPr>
              <a:t>Remaining Tasks</a:t>
            </a:r>
            <a:endParaRPr b="1" sz="1400">
              <a:solidFill>
                <a:srgbClr val="666666"/>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Control Actuators</a:t>
            </a:r>
            <a:endParaRPr sz="1400">
              <a:solidFill>
                <a:srgbClr val="666666"/>
              </a:solidFill>
            </a:endParaRPr>
          </a:p>
        </p:txBody>
      </p:sp>
      <p:sp>
        <p:nvSpPr>
          <p:cNvPr id="515" name="Google Shape;515;p69"/>
          <p:cNvSpPr txBox="1"/>
          <p:nvPr>
            <p:ph idx="1" type="body"/>
          </p:nvPr>
        </p:nvSpPr>
        <p:spPr>
          <a:xfrm>
            <a:off x="1122650" y="1963025"/>
            <a:ext cx="2232600" cy="24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solidFill>
                  <a:srgbClr val="666666"/>
                </a:solidFill>
                <a:latin typeface="Roboto Condensed"/>
                <a:ea typeface="Roboto Condensed"/>
                <a:cs typeface="Roboto Condensed"/>
                <a:sym typeface="Roboto Condensed"/>
              </a:rPr>
              <a:t>Completed Tasks</a:t>
            </a:r>
            <a:endParaRPr b="1" sz="1400">
              <a:solidFill>
                <a:srgbClr val="666666"/>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400">
              <a:solidFill>
                <a:srgbClr val="666666"/>
              </a:solidFill>
              <a:latin typeface="Roboto Condensed"/>
              <a:ea typeface="Roboto Condensed"/>
              <a:cs typeface="Roboto Condensed"/>
              <a:sym typeface="Roboto Condensed"/>
            </a:endParaRPr>
          </a:p>
          <a:p>
            <a:pPr indent="-317500" lvl="0" marL="457200" rtl="0" algn="l">
              <a:spcBef>
                <a:spcPts val="0"/>
              </a:spcBef>
              <a:spcAft>
                <a:spcPts val="0"/>
              </a:spcAft>
              <a:buClr>
                <a:srgbClr val="666666"/>
              </a:buClr>
              <a:buSzPts val="1400"/>
              <a:buChar char="●"/>
            </a:pPr>
            <a:r>
              <a:rPr lang="es" sz="1400">
                <a:solidFill>
                  <a:srgbClr val="666666"/>
                </a:solidFill>
              </a:rPr>
              <a:t>View User profile</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Registration</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Update User Details</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Login</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Link Units</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Chat Module</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Navigation</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View All Units</a:t>
            </a:r>
            <a:endParaRPr sz="1400">
              <a:solidFill>
                <a:srgbClr val="666666"/>
              </a:solidFill>
            </a:endParaRPr>
          </a:p>
          <a:p>
            <a:pPr indent="0" lvl="0" marL="0" rtl="0" algn="l">
              <a:spcBef>
                <a:spcPts val="0"/>
              </a:spcBef>
              <a:spcAft>
                <a:spcPts val="0"/>
              </a:spcAft>
              <a:buNone/>
            </a:pPr>
            <a:r>
              <a:t/>
            </a:r>
            <a:endParaRPr sz="1400">
              <a:solidFill>
                <a:srgbClr val="666666"/>
              </a:solidFill>
            </a:endParaRPr>
          </a:p>
        </p:txBody>
      </p:sp>
      <p:cxnSp>
        <p:nvCxnSpPr>
          <p:cNvPr id="516" name="Google Shape;516;p69"/>
          <p:cNvCxnSpPr/>
          <p:nvPr/>
        </p:nvCxnSpPr>
        <p:spPr>
          <a:xfrm>
            <a:off x="5796625" y="1963025"/>
            <a:ext cx="3900" cy="22308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69"/>
          <p:cNvCxnSpPr/>
          <p:nvPr/>
        </p:nvCxnSpPr>
        <p:spPr>
          <a:xfrm>
            <a:off x="3355250" y="1963025"/>
            <a:ext cx="3900" cy="2230800"/>
          </a:xfrm>
          <a:prstGeom prst="straightConnector1">
            <a:avLst/>
          </a:prstGeom>
          <a:noFill/>
          <a:ln cap="flat" cmpd="sng" w="9525">
            <a:solidFill>
              <a:schemeClr val="dk2"/>
            </a:solidFill>
            <a:prstDash val="solid"/>
            <a:round/>
            <a:headEnd len="med" w="med" type="none"/>
            <a:tailEnd len="med" w="med" type="none"/>
          </a:ln>
        </p:spPr>
      </p:cxnSp>
      <p:pic>
        <p:nvPicPr>
          <p:cNvPr id="518" name="Google Shape;518;p69"/>
          <p:cNvPicPr preferRelativeResize="0"/>
          <p:nvPr/>
        </p:nvPicPr>
        <p:blipFill rotWithShape="1">
          <a:blip r:embed="rId3">
            <a:alphaModFix/>
          </a:blip>
          <a:srcRect b="51990" l="0" r="0" t="30016"/>
          <a:stretch/>
        </p:blipFill>
        <p:spPr>
          <a:xfrm>
            <a:off x="4780725" y="1129299"/>
            <a:ext cx="3133351" cy="563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0"/>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Web</a:t>
            </a:r>
            <a:r>
              <a:rPr lang="es">
                <a:solidFill>
                  <a:srgbClr val="434343"/>
                </a:solidFill>
              </a:rPr>
              <a:t> </a:t>
            </a:r>
            <a:r>
              <a:rPr lang="es">
                <a:solidFill>
                  <a:srgbClr val="434343"/>
                </a:solidFill>
              </a:rPr>
              <a:t>App</a:t>
            </a:r>
            <a:endParaRPr b="1">
              <a:solidFill>
                <a:srgbClr val="79D8B9"/>
              </a:solidFill>
            </a:endParaRPr>
          </a:p>
        </p:txBody>
      </p:sp>
      <p:cxnSp>
        <p:nvCxnSpPr>
          <p:cNvPr id="524" name="Google Shape;524;p70"/>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525" name="Google Shape;525;p7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526" name="Google Shape;526;p70"/>
          <p:cNvSpPr txBox="1"/>
          <p:nvPr>
            <p:ph idx="1" type="body"/>
          </p:nvPr>
        </p:nvSpPr>
        <p:spPr>
          <a:xfrm>
            <a:off x="3511550" y="1963025"/>
            <a:ext cx="2646300" cy="23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solidFill>
                  <a:srgbClr val="666666"/>
                </a:solidFill>
                <a:latin typeface="Roboto Condensed"/>
                <a:ea typeface="Roboto Condensed"/>
                <a:cs typeface="Roboto Condensed"/>
                <a:sym typeface="Roboto Condensed"/>
              </a:rPr>
              <a:t>Ongoing Tasks</a:t>
            </a:r>
            <a:r>
              <a:rPr b="1" lang="es" sz="1400">
                <a:solidFill>
                  <a:srgbClr val="666666"/>
                </a:solidFill>
                <a:latin typeface="Roboto Condensed"/>
                <a:ea typeface="Roboto Condensed"/>
                <a:cs typeface="Roboto Condensed"/>
                <a:sym typeface="Roboto Condensed"/>
              </a:rPr>
              <a:t> </a:t>
            </a:r>
            <a:endParaRPr b="1" sz="1400">
              <a:solidFill>
                <a:srgbClr val="666666"/>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400">
              <a:solidFill>
                <a:srgbClr val="666666"/>
              </a:solidFill>
              <a:latin typeface="Roboto Condensed"/>
              <a:ea typeface="Roboto Condensed"/>
              <a:cs typeface="Roboto Condensed"/>
              <a:sym typeface="Roboto Condensed"/>
            </a:endParaRPr>
          </a:p>
          <a:p>
            <a:pPr indent="-317500" lvl="0" marL="457200" rtl="0" algn="l">
              <a:spcBef>
                <a:spcPts val="0"/>
              </a:spcBef>
              <a:spcAft>
                <a:spcPts val="0"/>
              </a:spcAft>
              <a:buClr>
                <a:srgbClr val="666666"/>
              </a:buClr>
              <a:buSzPts val="1400"/>
              <a:buChar char="●"/>
            </a:pPr>
            <a:r>
              <a:rPr lang="es" sz="1400">
                <a:solidFill>
                  <a:srgbClr val="666666"/>
                </a:solidFill>
              </a:rPr>
              <a:t>Registration</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Login</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View Admin Details</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Update Admin Details</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View Single User</a:t>
            </a:r>
            <a:endParaRPr sz="1400">
              <a:solidFill>
                <a:srgbClr val="666666"/>
              </a:solidFill>
            </a:endParaRPr>
          </a:p>
        </p:txBody>
      </p:sp>
      <p:sp>
        <p:nvSpPr>
          <p:cNvPr id="527" name="Google Shape;527;p70"/>
          <p:cNvSpPr txBox="1"/>
          <p:nvPr>
            <p:ph idx="1" type="body"/>
          </p:nvPr>
        </p:nvSpPr>
        <p:spPr>
          <a:xfrm>
            <a:off x="5974850" y="1963025"/>
            <a:ext cx="2646300" cy="24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solidFill>
                  <a:srgbClr val="666666"/>
                </a:solidFill>
                <a:latin typeface="Roboto Condensed"/>
                <a:ea typeface="Roboto Condensed"/>
                <a:cs typeface="Roboto Condensed"/>
                <a:sym typeface="Roboto Condensed"/>
              </a:rPr>
              <a:t>Remaining Tasks</a:t>
            </a:r>
            <a:r>
              <a:rPr b="1" lang="es" sz="1400">
                <a:solidFill>
                  <a:srgbClr val="666666"/>
                </a:solidFill>
                <a:latin typeface="Roboto Condensed"/>
                <a:ea typeface="Roboto Condensed"/>
                <a:cs typeface="Roboto Condensed"/>
                <a:sym typeface="Roboto Condensed"/>
              </a:rPr>
              <a:t> </a:t>
            </a:r>
            <a:endParaRPr b="1" sz="1400">
              <a:solidFill>
                <a:srgbClr val="666666"/>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View All Vulnerable Units</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Unit Location View</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View Single Vulnerable Unit</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Email Verification</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Forgot Password</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Reset Password</a:t>
            </a:r>
            <a:endParaRPr sz="1400">
              <a:solidFill>
                <a:srgbClr val="666666"/>
              </a:solidFill>
            </a:endParaRPr>
          </a:p>
        </p:txBody>
      </p:sp>
      <p:sp>
        <p:nvSpPr>
          <p:cNvPr id="528" name="Google Shape;528;p70"/>
          <p:cNvSpPr txBox="1"/>
          <p:nvPr>
            <p:ph idx="1" type="body"/>
          </p:nvPr>
        </p:nvSpPr>
        <p:spPr>
          <a:xfrm>
            <a:off x="1058750" y="1963025"/>
            <a:ext cx="2646300" cy="24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solidFill>
                  <a:srgbClr val="666666"/>
                </a:solidFill>
                <a:latin typeface="Roboto Condensed"/>
                <a:ea typeface="Roboto Condensed"/>
                <a:cs typeface="Roboto Condensed"/>
                <a:sym typeface="Roboto Condensed"/>
              </a:rPr>
              <a:t>Completed Tasks </a:t>
            </a:r>
            <a:endParaRPr b="1" sz="1400">
              <a:solidFill>
                <a:srgbClr val="666666"/>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400">
              <a:solidFill>
                <a:srgbClr val="666666"/>
              </a:solidFill>
              <a:latin typeface="Roboto Condensed"/>
              <a:ea typeface="Roboto Condensed"/>
              <a:cs typeface="Roboto Condensed"/>
              <a:sym typeface="Roboto Condensed"/>
            </a:endParaRPr>
          </a:p>
          <a:p>
            <a:pPr indent="-317500" lvl="0" marL="457200" rtl="0" algn="l">
              <a:spcBef>
                <a:spcPts val="0"/>
              </a:spcBef>
              <a:spcAft>
                <a:spcPts val="0"/>
              </a:spcAft>
              <a:buClr>
                <a:srgbClr val="666666"/>
              </a:buClr>
              <a:buSzPts val="1400"/>
              <a:buChar char="●"/>
            </a:pPr>
            <a:r>
              <a:rPr lang="es" sz="1400">
                <a:solidFill>
                  <a:srgbClr val="666666"/>
                </a:solidFill>
              </a:rPr>
              <a:t>Chat Module</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View All Users</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View All Units</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View Single Unit</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Navigation</a:t>
            </a:r>
            <a:endParaRPr sz="1400">
              <a:solidFill>
                <a:srgbClr val="666666"/>
              </a:solidFill>
            </a:endParaRPr>
          </a:p>
          <a:p>
            <a:pPr indent="0" lvl="0" marL="457200" rtl="0" algn="l">
              <a:spcBef>
                <a:spcPts val="0"/>
              </a:spcBef>
              <a:spcAft>
                <a:spcPts val="0"/>
              </a:spcAft>
              <a:buNone/>
            </a:pPr>
            <a:r>
              <a:t/>
            </a:r>
            <a:endParaRPr sz="1400">
              <a:solidFill>
                <a:srgbClr val="666666"/>
              </a:solidFill>
            </a:endParaRPr>
          </a:p>
          <a:p>
            <a:pPr indent="0" lvl="0" marL="457200" rtl="0" algn="l">
              <a:spcBef>
                <a:spcPts val="0"/>
              </a:spcBef>
              <a:spcAft>
                <a:spcPts val="0"/>
              </a:spcAft>
              <a:buNone/>
            </a:pPr>
            <a:r>
              <a:t/>
            </a:r>
            <a:endParaRPr sz="1400">
              <a:solidFill>
                <a:srgbClr val="666666"/>
              </a:solidFill>
            </a:endParaRPr>
          </a:p>
        </p:txBody>
      </p:sp>
      <p:cxnSp>
        <p:nvCxnSpPr>
          <p:cNvPr id="529" name="Google Shape;529;p70"/>
          <p:cNvCxnSpPr/>
          <p:nvPr/>
        </p:nvCxnSpPr>
        <p:spPr>
          <a:xfrm>
            <a:off x="5796625" y="1963025"/>
            <a:ext cx="3900" cy="22308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70"/>
          <p:cNvCxnSpPr/>
          <p:nvPr/>
        </p:nvCxnSpPr>
        <p:spPr>
          <a:xfrm>
            <a:off x="3355250" y="1963025"/>
            <a:ext cx="3900" cy="2230800"/>
          </a:xfrm>
          <a:prstGeom prst="straightConnector1">
            <a:avLst/>
          </a:prstGeom>
          <a:noFill/>
          <a:ln cap="flat" cmpd="sng" w="9525">
            <a:solidFill>
              <a:schemeClr val="dk2"/>
            </a:solidFill>
            <a:prstDash val="solid"/>
            <a:round/>
            <a:headEnd len="med" w="med" type="none"/>
            <a:tailEnd len="med" w="med" type="none"/>
          </a:ln>
        </p:spPr>
      </p:cxnSp>
      <p:pic>
        <p:nvPicPr>
          <p:cNvPr id="531" name="Google Shape;531;p70"/>
          <p:cNvPicPr preferRelativeResize="0"/>
          <p:nvPr/>
        </p:nvPicPr>
        <p:blipFill rotWithShape="1">
          <a:blip r:embed="rId3">
            <a:alphaModFix/>
          </a:blip>
          <a:srcRect b="31785" l="0" r="0" t="49022"/>
          <a:stretch/>
        </p:blipFill>
        <p:spPr>
          <a:xfrm>
            <a:off x="4795550" y="1127813"/>
            <a:ext cx="3133351" cy="601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913825" y="1559400"/>
            <a:ext cx="35709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Problem Definition</a:t>
            </a:r>
            <a:r>
              <a:rPr b="0" lang="es" sz="3000">
                <a:solidFill>
                  <a:srgbClr val="F3F3F3"/>
                </a:solidFill>
                <a:latin typeface="Roboto"/>
                <a:ea typeface="Roboto"/>
                <a:cs typeface="Roboto"/>
                <a:sym typeface="Roboto"/>
              </a:rPr>
              <a:t> </a:t>
            </a:r>
            <a:endParaRPr b="0" sz="3000">
              <a:solidFill>
                <a:srgbClr val="79D8B9"/>
              </a:solidFill>
              <a:latin typeface="Roboto"/>
              <a:ea typeface="Roboto"/>
              <a:cs typeface="Roboto"/>
              <a:sym typeface="Roboto"/>
            </a:endParaRPr>
          </a:p>
        </p:txBody>
      </p:sp>
      <p:sp>
        <p:nvSpPr>
          <p:cNvPr id="201" name="Google Shape;201;p35"/>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p:nvPr/>
        </p:nvSpPr>
        <p:spPr>
          <a:xfrm>
            <a:off x="44300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35"/>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204" name="Google Shape;204;p35"/>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5"/>
          <p:cNvSpPr txBox="1"/>
          <p:nvPr/>
        </p:nvSpPr>
        <p:spPr>
          <a:xfrm>
            <a:off x="4310300" y="790800"/>
            <a:ext cx="4857300" cy="3799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People tend to stay at home leisurely for limited time </a:t>
            </a:r>
            <a:r>
              <a:rPr lang="es" sz="1600">
                <a:latin typeface="Roboto Condensed"/>
                <a:ea typeface="Roboto Condensed"/>
                <a:cs typeface="Roboto Condensed"/>
                <a:sym typeface="Roboto Condensed"/>
              </a:rPr>
              <a:t>D</a:t>
            </a:r>
            <a:r>
              <a:rPr lang="es" sz="1600">
                <a:latin typeface="Roboto Condensed"/>
                <a:ea typeface="Roboto Condensed"/>
                <a:cs typeface="Roboto Condensed"/>
                <a:sym typeface="Roboto Condensed"/>
              </a:rPr>
              <a:t>ue to their busy lifestyles.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Gardening with minimum effort is worth and effective. </a:t>
            </a:r>
            <a:endParaRPr sz="1600" strike="sngStrike">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600" strike="sngStrike">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With the pandemic which occurred in recent past, people tend to grow their own produce for sustainability. </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But after this situation people may not have time to take care of their plants due to  their busy lifestyle.</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p:txBody>
      </p:sp>
      <p:sp>
        <p:nvSpPr>
          <p:cNvPr id="206" name="Google Shape;206;p3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1"/>
          <p:cNvSpPr txBox="1"/>
          <p:nvPr>
            <p:ph type="title"/>
          </p:nvPr>
        </p:nvSpPr>
        <p:spPr>
          <a:xfrm>
            <a:off x="1597950" y="118730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IoT Device</a:t>
            </a:r>
            <a:endParaRPr b="1">
              <a:solidFill>
                <a:srgbClr val="79D8B9"/>
              </a:solidFill>
            </a:endParaRPr>
          </a:p>
        </p:txBody>
      </p:sp>
      <p:cxnSp>
        <p:nvCxnSpPr>
          <p:cNvPr id="537" name="Google Shape;537;p71"/>
          <p:cNvCxnSpPr/>
          <p:nvPr/>
        </p:nvCxnSpPr>
        <p:spPr>
          <a:xfrm rot="10800000">
            <a:off x="1710000" y="1715175"/>
            <a:ext cx="1209600" cy="0"/>
          </a:xfrm>
          <a:prstGeom prst="straightConnector1">
            <a:avLst/>
          </a:prstGeom>
          <a:noFill/>
          <a:ln cap="flat" cmpd="sng" w="9525">
            <a:solidFill>
              <a:srgbClr val="79D8B9"/>
            </a:solidFill>
            <a:prstDash val="solid"/>
            <a:round/>
            <a:headEnd len="med" w="med" type="none"/>
            <a:tailEnd len="med" w="med" type="none"/>
          </a:ln>
        </p:spPr>
      </p:cxnSp>
      <p:sp>
        <p:nvSpPr>
          <p:cNvPr id="538" name="Google Shape;538;p7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539" name="Google Shape;539;p71"/>
          <p:cNvSpPr txBox="1"/>
          <p:nvPr>
            <p:ph idx="1" type="body"/>
          </p:nvPr>
        </p:nvSpPr>
        <p:spPr>
          <a:xfrm>
            <a:off x="3511550" y="1963025"/>
            <a:ext cx="2646300" cy="23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rgbClr val="666666"/>
                </a:solidFill>
                <a:latin typeface="Roboto Condensed"/>
                <a:ea typeface="Roboto Condensed"/>
                <a:cs typeface="Roboto Condensed"/>
                <a:sym typeface="Roboto Condensed"/>
              </a:rPr>
              <a:t>Ongoing Tasks </a:t>
            </a:r>
            <a:endParaRPr b="1" sz="1400">
              <a:solidFill>
                <a:srgbClr val="666666"/>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400">
              <a:solidFill>
                <a:srgbClr val="666666"/>
              </a:solidFill>
              <a:latin typeface="Roboto Condensed"/>
              <a:ea typeface="Roboto Condensed"/>
              <a:cs typeface="Roboto Condensed"/>
              <a:sym typeface="Roboto Condensed"/>
            </a:endParaRPr>
          </a:p>
          <a:p>
            <a:pPr indent="-317500" lvl="0" marL="457200" rtl="0" algn="l">
              <a:spcBef>
                <a:spcPts val="0"/>
              </a:spcBef>
              <a:spcAft>
                <a:spcPts val="0"/>
              </a:spcAft>
              <a:buClr>
                <a:srgbClr val="666666"/>
              </a:buClr>
              <a:buSzPts val="1400"/>
              <a:buChar char="●"/>
            </a:pPr>
            <a:r>
              <a:rPr lang="es" sz="1400">
                <a:solidFill>
                  <a:srgbClr val="666666"/>
                </a:solidFill>
              </a:rPr>
              <a:t>Plant watering system</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Lighting System</a:t>
            </a:r>
            <a:endParaRPr sz="1400">
              <a:solidFill>
                <a:srgbClr val="666666"/>
              </a:solidFill>
            </a:endParaRPr>
          </a:p>
        </p:txBody>
      </p:sp>
      <p:sp>
        <p:nvSpPr>
          <p:cNvPr id="540" name="Google Shape;540;p71"/>
          <p:cNvSpPr txBox="1"/>
          <p:nvPr>
            <p:ph idx="1" type="body"/>
          </p:nvPr>
        </p:nvSpPr>
        <p:spPr>
          <a:xfrm>
            <a:off x="5950050" y="1963025"/>
            <a:ext cx="2646300" cy="24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rgbClr val="666666"/>
                </a:solidFill>
                <a:latin typeface="Roboto Condensed"/>
                <a:ea typeface="Roboto Condensed"/>
                <a:cs typeface="Roboto Condensed"/>
                <a:sym typeface="Roboto Condensed"/>
              </a:rPr>
              <a:t>Remaining Tasks</a:t>
            </a:r>
            <a:endParaRPr b="1" sz="1400">
              <a:solidFill>
                <a:srgbClr val="666666"/>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Fertilizing system</a:t>
            </a:r>
            <a:endParaRPr sz="1400">
              <a:solidFill>
                <a:srgbClr val="666666"/>
              </a:solidFill>
            </a:endParaRPr>
          </a:p>
        </p:txBody>
      </p:sp>
      <p:sp>
        <p:nvSpPr>
          <p:cNvPr id="541" name="Google Shape;541;p71"/>
          <p:cNvSpPr txBox="1"/>
          <p:nvPr>
            <p:ph idx="1" type="body"/>
          </p:nvPr>
        </p:nvSpPr>
        <p:spPr>
          <a:xfrm>
            <a:off x="991650" y="1963025"/>
            <a:ext cx="2646300" cy="24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rgbClr val="666666"/>
                </a:solidFill>
                <a:latin typeface="Roboto Condensed"/>
                <a:ea typeface="Roboto Condensed"/>
                <a:cs typeface="Roboto Condensed"/>
                <a:sym typeface="Roboto Condensed"/>
              </a:rPr>
              <a:t>Completed Tasks </a:t>
            </a:r>
            <a:endParaRPr b="1" sz="1400">
              <a:solidFill>
                <a:srgbClr val="666666"/>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400">
              <a:solidFill>
                <a:srgbClr val="666666"/>
              </a:solidFill>
              <a:latin typeface="Roboto Condensed"/>
              <a:ea typeface="Roboto Condensed"/>
              <a:cs typeface="Roboto Condensed"/>
              <a:sym typeface="Roboto Condensed"/>
            </a:endParaRPr>
          </a:p>
          <a:p>
            <a:pPr indent="-317500" lvl="0" marL="457200" rtl="0" algn="l">
              <a:spcBef>
                <a:spcPts val="0"/>
              </a:spcBef>
              <a:spcAft>
                <a:spcPts val="0"/>
              </a:spcAft>
              <a:buClr>
                <a:srgbClr val="666666"/>
              </a:buClr>
              <a:buSzPts val="1400"/>
              <a:buChar char="●"/>
            </a:pPr>
            <a:r>
              <a:rPr lang="es" sz="1400">
                <a:solidFill>
                  <a:srgbClr val="666666"/>
                </a:solidFill>
              </a:rPr>
              <a:t>Soil moisture detection</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Humidity detection</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Temperature detection</a:t>
            </a:r>
            <a:endParaRPr sz="1400">
              <a:solidFill>
                <a:srgbClr val="666666"/>
              </a:solidFill>
            </a:endParaRPr>
          </a:p>
          <a:p>
            <a:pPr indent="-317500" lvl="0" marL="457200" rtl="0" algn="l">
              <a:spcBef>
                <a:spcPts val="0"/>
              </a:spcBef>
              <a:spcAft>
                <a:spcPts val="0"/>
              </a:spcAft>
              <a:buClr>
                <a:srgbClr val="666666"/>
              </a:buClr>
              <a:buSzPts val="1400"/>
              <a:buChar char="●"/>
            </a:pPr>
            <a:r>
              <a:rPr lang="es" sz="1400">
                <a:solidFill>
                  <a:srgbClr val="666666"/>
                </a:solidFill>
              </a:rPr>
              <a:t>Light Intensity Control</a:t>
            </a:r>
            <a:endParaRPr sz="1400">
              <a:solidFill>
                <a:srgbClr val="666666"/>
              </a:solidFill>
            </a:endParaRPr>
          </a:p>
          <a:p>
            <a:pPr indent="0" lvl="0" marL="457200" rtl="0" algn="l">
              <a:spcBef>
                <a:spcPts val="0"/>
              </a:spcBef>
              <a:spcAft>
                <a:spcPts val="0"/>
              </a:spcAft>
              <a:buNone/>
            </a:pPr>
            <a:r>
              <a:t/>
            </a:r>
            <a:endParaRPr sz="1400">
              <a:solidFill>
                <a:srgbClr val="666666"/>
              </a:solidFill>
            </a:endParaRPr>
          </a:p>
        </p:txBody>
      </p:sp>
      <p:cxnSp>
        <p:nvCxnSpPr>
          <p:cNvPr id="542" name="Google Shape;542;p71"/>
          <p:cNvCxnSpPr/>
          <p:nvPr/>
        </p:nvCxnSpPr>
        <p:spPr>
          <a:xfrm>
            <a:off x="5796625" y="1963025"/>
            <a:ext cx="3900" cy="2230800"/>
          </a:xfrm>
          <a:prstGeom prst="straightConnector1">
            <a:avLst/>
          </a:prstGeom>
          <a:noFill/>
          <a:ln cap="flat" cmpd="sng" w="9525">
            <a:solidFill>
              <a:schemeClr val="dk2"/>
            </a:solidFill>
            <a:prstDash val="solid"/>
            <a:round/>
            <a:headEnd len="med" w="med" type="none"/>
            <a:tailEnd len="med" w="med" type="none"/>
          </a:ln>
        </p:spPr>
      </p:cxnSp>
      <p:cxnSp>
        <p:nvCxnSpPr>
          <p:cNvPr id="543" name="Google Shape;543;p71"/>
          <p:cNvCxnSpPr/>
          <p:nvPr/>
        </p:nvCxnSpPr>
        <p:spPr>
          <a:xfrm>
            <a:off x="3355250" y="1963025"/>
            <a:ext cx="3900" cy="2230800"/>
          </a:xfrm>
          <a:prstGeom prst="straightConnector1">
            <a:avLst/>
          </a:prstGeom>
          <a:noFill/>
          <a:ln cap="flat" cmpd="sng" w="9525">
            <a:solidFill>
              <a:schemeClr val="dk2"/>
            </a:solidFill>
            <a:prstDash val="solid"/>
            <a:round/>
            <a:headEnd len="med" w="med" type="none"/>
            <a:tailEnd len="med" w="med" type="none"/>
          </a:ln>
        </p:spPr>
      </p:cxnSp>
      <p:pic>
        <p:nvPicPr>
          <p:cNvPr id="544" name="Google Shape;544;p71"/>
          <p:cNvPicPr preferRelativeResize="0"/>
          <p:nvPr/>
        </p:nvPicPr>
        <p:blipFill rotWithShape="1">
          <a:blip r:embed="rId3">
            <a:alphaModFix/>
          </a:blip>
          <a:srcRect b="31785" l="0" r="0" t="49022"/>
          <a:stretch/>
        </p:blipFill>
        <p:spPr>
          <a:xfrm>
            <a:off x="4795550" y="1127813"/>
            <a:ext cx="3133351" cy="6013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2"/>
          <p:cNvSpPr txBox="1"/>
          <p:nvPr>
            <p:ph type="title"/>
          </p:nvPr>
        </p:nvSpPr>
        <p:spPr>
          <a:xfrm>
            <a:off x="1597950" y="1187300"/>
            <a:ext cx="5948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 &amp; Documentation</a:t>
            </a:r>
            <a:endParaRPr/>
          </a:p>
        </p:txBody>
      </p:sp>
      <p:sp>
        <p:nvSpPr>
          <p:cNvPr id="550" name="Google Shape;550;p72"/>
          <p:cNvSpPr txBox="1"/>
          <p:nvPr>
            <p:ph idx="1" type="body"/>
          </p:nvPr>
        </p:nvSpPr>
        <p:spPr>
          <a:xfrm>
            <a:off x="1597950" y="2211950"/>
            <a:ext cx="5948100" cy="168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s" sz="1400">
                <a:solidFill>
                  <a:srgbClr val="000000"/>
                </a:solidFill>
              </a:rPr>
              <a:t>System &amp; Database Design 		-	100%</a:t>
            </a:r>
            <a:endParaRPr sz="1400">
              <a:solidFill>
                <a:srgbClr val="000000"/>
              </a:solidFill>
            </a:endParaRPr>
          </a:p>
          <a:p>
            <a:pPr indent="-317500" lvl="0" marL="457200" rtl="0" algn="l">
              <a:spcBef>
                <a:spcPts val="0"/>
              </a:spcBef>
              <a:spcAft>
                <a:spcPts val="0"/>
              </a:spcAft>
              <a:buClr>
                <a:srgbClr val="000000"/>
              </a:buClr>
              <a:buSzPts val="1400"/>
              <a:buChar char="●"/>
            </a:pPr>
            <a:r>
              <a:rPr lang="es" sz="1400">
                <a:solidFill>
                  <a:srgbClr val="000000"/>
                </a:solidFill>
              </a:rPr>
              <a:t>Software Requirement Specification	-	100%</a:t>
            </a:r>
            <a:endParaRPr sz="1400">
              <a:solidFill>
                <a:srgbClr val="000000"/>
              </a:solidFill>
            </a:endParaRPr>
          </a:p>
          <a:p>
            <a:pPr indent="-317500" lvl="0" marL="457200" rtl="0" algn="l">
              <a:spcBef>
                <a:spcPts val="0"/>
              </a:spcBef>
              <a:spcAft>
                <a:spcPts val="0"/>
              </a:spcAft>
              <a:buClr>
                <a:srgbClr val="000000"/>
              </a:buClr>
              <a:buSzPts val="1400"/>
              <a:buChar char="●"/>
            </a:pPr>
            <a:r>
              <a:rPr lang="es" sz="1400">
                <a:solidFill>
                  <a:srgbClr val="000000"/>
                </a:solidFill>
              </a:rPr>
              <a:t>User Manual 					-	Not Yet Started</a:t>
            </a:r>
            <a:endParaRPr sz="14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id="555" name="Google Shape;555;p73"/>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556" name="Google Shape;556;p73"/>
          <p:cNvSpPr txBox="1"/>
          <p:nvPr>
            <p:ph type="title"/>
          </p:nvPr>
        </p:nvSpPr>
        <p:spPr>
          <a:xfrm>
            <a:off x="3511550" y="204330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Member Contribution</a:t>
            </a:r>
            <a:endParaRPr sz="4000">
              <a:solidFill>
                <a:srgbClr val="135158"/>
              </a:solidFill>
              <a:latin typeface="Roboto Thin"/>
              <a:ea typeface="Roboto Thin"/>
              <a:cs typeface="Roboto Thin"/>
              <a:sym typeface="Roboto Thin"/>
            </a:endParaRPr>
          </a:p>
        </p:txBody>
      </p:sp>
      <p:cxnSp>
        <p:nvCxnSpPr>
          <p:cNvPr id="557" name="Google Shape;557;p73"/>
          <p:cNvCxnSpPr/>
          <p:nvPr/>
        </p:nvCxnSpPr>
        <p:spPr>
          <a:xfrm rot="10800000">
            <a:off x="45886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558" name="Google Shape;558;p73"/>
          <p:cNvCxnSpPr/>
          <p:nvPr/>
        </p:nvCxnSpPr>
        <p:spPr>
          <a:xfrm rot="10800000">
            <a:off x="45886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559" name="Google Shape;559;p73"/>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3"/>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graphicFrame>
        <p:nvGraphicFramePr>
          <p:cNvPr id="566" name="Google Shape;566;p74"/>
          <p:cNvGraphicFramePr/>
          <p:nvPr/>
        </p:nvGraphicFramePr>
        <p:xfrm>
          <a:off x="1005625" y="931550"/>
          <a:ext cx="3000000" cy="3000000"/>
        </p:xfrm>
        <a:graphic>
          <a:graphicData uri="http://schemas.openxmlformats.org/drawingml/2006/table">
            <a:tbl>
              <a:tblPr>
                <a:noFill/>
                <a:tableStyleId>{CF0F91D1-E03A-4D7F-A1F0-7C2CD7FE71F8}</a:tableStyleId>
              </a:tblPr>
              <a:tblGrid>
                <a:gridCol w="3601800"/>
                <a:gridCol w="3637200"/>
              </a:tblGrid>
              <a:tr h="1216725">
                <a:tc>
                  <a:txBody>
                    <a:bodyPr/>
                    <a:lstStyle/>
                    <a:p>
                      <a:pPr indent="0" lvl="0" marL="0" rtl="0" algn="l">
                        <a:lnSpc>
                          <a:spcPct val="115000"/>
                        </a:lnSpc>
                        <a:spcBef>
                          <a:spcPts val="0"/>
                        </a:spcBef>
                        <a:spcAft>
                          <a:spcPts val="0"/>
                        </a:spcAft>
                        <a:buNone/>
                      </a:pPr>
                      <a:r>
                        <a:rPr lang="es">
                          <a:solidFill>
                            <a:srgbClr val="434343"/>
                          </a:solidFill>
                          <a:latin typeface="Roboto Condensed"/>
                          <a:ea typeface="Roboto Condensed"/>
                          <a:cs typeface="Roboto Condensed"/>
                          <a:sym typeface="Roboto Condensed"/>
                        </a:rPr>
                        <a:t>M.M.H Tharushika - 17001765</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t/>
                      </a:r>
                      <a:endParaRPr>
                        <a:solidFill>
                          <a:srgbClr val="434343"/>
                        </a:solidFill>
                        <a:latin typeface="Roboto Condensed"/>
                        <a:ea typeface="Roboto Condensed"/>
                        <a:cs typeface="Roboto Condensed"/>
                        <a:sym typeface="Roboto Condensed"/>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s">
                          <a:solidFill>
                            <a:schemeClr val="dk2"/>
                          </a:solidFill>
                        </a:rPr>
                        <a:t>Web App</a:t>
                      </a:r>
                      <a:endParaRPr>
                        <a:solidFill>
                          <a:schemeClr val="dk2"/>
                        </a:solidFill>
                      </a:endParaRPr>
                    </a:p>
                    <a:p>
                      <a:pPr indent="-317500" lvl="0" marL="457200" rtl="0" algn="l">
                        <a:lnSpc>
                          <a:spcPct val="115000"/>
                        </a:lnSpc>
                        <a:spcBef>
                          <a:spcPts val="1600"/>
                        </a:spcBef>
                        <a:spcAft>
                          <a:spcPts val="0"/>
                        </a:spcAft>
                        <a:buClr>
                          <a:schemeClr val="dk2"/>
                        </a:buClr>
                        <a:buSzPts val="1400"/>
                        <a:buChar char="●"/>
                      </a:pPr>
                      <a:r>
                        <a:rPr lang="es">
                          <a:solidFill>
                            <a:schemeClr val="dk2"/>
                          </a:solidFill>
                        </a:rPr>
                        <a:t>User Registration</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s">
                          <a:solidFill>
                            <a:schemeClr val="dk2"/>
                          </a:solidFill>
                        </a:rPr>
                        <a:t>User Login</a:t>
                      </a:r>
                      <a:endParaRPr>
                        <a:solidFill>
                          <a:schemeClr val="dk2"/>
                        </a:solidFill>
                      </a:endParaRPr>
                    </a:p>
                    <a:p>
                      <a:pPr indent="0" lvl="0" marL="0" rtl="0" algn="l">
                        <a:spcBef>
                          <a:spcPts val="1600"/>
                        </a:spcBef>
                        <a:spcAft>
                          <a:spcPts val="0"/>
                        </a:spcAft>
                        <a:buNone/>
                      </a:pPr>
                      <a:r>
                        <a:t/>
                      </a:r>
                      <a:endParaRPr/>
                    </a:p>
                  </a:txBody>
                  <a:tcPr marT="91425" marB="91425" marR="91425" marL="91425"/>
                </a:tc>
              </a:tr>
              <a:tr h="1079500">
                <a:tc>
                  <a:txBody>
                    <a:bodyPr/>
                    <a:lstStyle/>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H.U.K.M Pabasara    - 17020611</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       </a:t>
                      </a:r>
                      <a:endParaRPr>
                        <a:solidFill>
                          <a:srgbClr val="434343"/>
                        </a:solidFill>
                        <a:latin typeface="Roboto Condensed"/>
                        <a:ea typeface="Roboto Condensed"/>
                        <a:cs typeface="Roboto Condensed"/>
                        <a:sym typeface="Roboto Condensed"/>
                      </a:endParaRPr>
                    </a:p>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     </a:t>
                      </a:r>
                      <a:endParaRPr>
                        <a:solidFill>
                          <a:srgbClr val="434343"/>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s">
                          <a:solidFill>
                            <a:schemeClr val="dk2"/>
                          </a:solidFill>
                        </a:rPr>
                        <a:t>Web App</a:t>
                      </a:r>
                      <a:endParaRPr>
                        <a:solidFill>
                          <a:schemeClr val="dk2"/>
                        </a:solidFill>
                      </a:endParaRPr>
                    </a:p>
                    <a:p>
                      <a:pPr indent="-317500" lvl="0" marL="457200" rtl="0" algn="l">
                        <a:lnSpc>
                          <a:spcPct val="115000"/>
                        </a:lnSpc>
                        <a:spcBef>
                          <a:spcPts val="1600"/>
                        </a:spcBef>
                        <a:spcAft>
                          <a:spcPts val="0"/>
                        </a:spcAft>
                        <a:buClr>
                          <a:schemeClr val="dk2"/>
                        </a:buClr>
                        <a:buSzPts val="1400"/>
                        <a:buChar char="●"/>
                      </a:pPr>
                      <a:r>
                        <a:rPr lang="es">
                          <a:solidFill>
                            <a:schemeClr val="dk2"/>
                          </a:solidFill>
                        </a:rPr>
                        <a:t>View Users</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s">
                          <a:solidFill>
                            <a:schemeClr val="dk2"/>
                          </a:solidFill>
                        </a:rPr>
                        <a:t>View all Vulnerable Units</a:t>
                      </a:r>
                      <a:endParaRPr>
                        <a:solidFill>
                          <a:schemeClr val="dk2"/>
                        </a:solidFill>
                      </a:endParaRPr>
                    </a:p>
                    <a:p>
                      <a:pPr indent="0" lvl="0" marL="0" rtl="0" algn="l">
                        <a:spcBef>
                          <a:spcPts val="1600"/>
                        </a:spcBef>
                        <a:spcAft>
                          <a:spcPts val="0"/>
                        </a:spcAft>
                        <a:buNone/>
                      </a:pPr>
                      <a:r>
                        <a:t/>
                      </a:r>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graphicFrame>
        <p:nvGraphicFramePr>
          <p:cNvPr id="571" name="Google Shape;571;p75"/>
          <p:cNvGraphicFramePr/>
          <p:nvPr/>
        </p:nvGraphicFramePr>
        <p:xfrm>
          <a:off x="952500" y="1046625"/>
          <a:ext cx="3000000" cy="3000000"/>
        </p:xfrm>
        <a:graphic>
          <a:graphicData uri="http://schemas.openxmlformats.org/drawingml/2006/table">
            <a:tbl>
              <a:tblPr>
                <a:noFill/>
                <a:tableStyleId>{CF0F91D1-E03A-4D7F-A1F0-7C2CD7FE71F8}</a:tableStyleId>
              </a:tblPr>
              <a:tblGrid>
                <a:gridCol w="3619500"/>
                <a:gridCol w="3619500"/>
              </a:tblGrid>
              <a:tr h="2355000">
                <a:tc>
                  <a:txBody>
                    <a:bodyPr/>
                    <a:lstStyle/>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J.A.N.C Niroshana   - 17001196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s">
                          <a:solidFill>
                            <a:schemeClr val="dk2"/>
                          </a:solidFill>
                        </a:rPr>
                        <a:t>Mobile </a:t>
                      </a:r>
                      <a:r>
                        <a:rPr lang="es">
                          <a:solidFill>
                            <a:schemeClr val="dk2"/>
                          </a:solidFill>
                        </a:rPr>
                        <a:t>App</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Account settings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Profile settings</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Link units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Linked units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Unit details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Notifications(Currently developing)</a:t>
                      </a:r>
                      <a:endParaRPr>
                        <a:solidFill>
                          <a:schemeClr val="dk2"/>
                        </a:solidFill>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7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graphicFrame>
        <p:nvGraphicFramePr>
          <p:cNvPr id="577" name="Google Shape;577;p76"/>
          <p:cNvGraphicFramePr/>
          <p:nvPr/>
        </p:nvGraphicFramePr>
        <p:xfrm>
          <a:off x="1066075" y="699150"/>
          <a:ext cx="3000000" cy="3000000"/>
        </p:xfrm>
        <a:graphic>
          <a:graphicData uri="http://schemas.openxmlformats.org/drawingml/2006/table">
            <a:tbl>
              <a:tblPr>
                <a:noFill/>
                <a:tableStyleId>{CF0F91D1-E03A-4D7F-A1F0-7C2CD7FE71F8}</a:tableStyleId>
              </a:tblPr>
              <a:tblGrid>
                <a:gridCol w="3619500"/>
                <a:gridCol w="3619500"/>
              </a:tblGrid>
              <a:tr h="3382225">
                <a:tc>
                  <a:txBody>
                    <a:bodyPr/>
                    <a:lstStyle/>
                    <a:p>
                      <a:pPr indent="0" lvl="0" marL="0" rtl="0" algn="l">
                        <a:lnSpc>
                          <a:spcPct val="115000"/>
                        </a:lnSpc>
                        <a:spcBef>
                          <a:spcPts val="0"/>
                        </a:spcBef>
                        <a:spcAft>
                          <a:spcPts val="0"/>
                        </a:spcAft>
                        <a:buClr>
                          <a:schemeClr val="dk1"/>
                        </a:buClr>
                        <a:buSzPts val="1100"/>
                        <a:buFont typeface="Arial"/>
                        <a:buNone/>
                      </a:pPr>
                      <a:r>
                        <a:rPr lang="es">
                          <a:solidFill>
                            <a:schemeClr val="dk2"/>
                          </a:solidFill>
                        </a:rPr>
                        <a:t>B.A Medawatta</a:t>
                      </a:r>
                      <a:endParaRPr>
                        <a:solidFill>
                          <a:schemeClr val="dk2"/>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434343"/>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
                          <a:solidFill>
                            <a:schemeClr val="dk2"/>
                          </a:solidFill>
                        </a:rPr>
                        <a:t>Chat Module - Web App</a:t>
                      </a:r>
                      <a:endParaRPr>
                        <a:solidFill>
                          <a:schemeClr val="dk2"/>
                        </a:solidFill>
                      </a:endParaRPr>
                    </a:p>
                    <a:p>
                      <a:pPr indent="-317500" lvl="0" marL="457200" rtl="0" algn="l">
                        <a:spcBef>
                          <a:spcPts val="1600"/>
                        </a:spcBef>
                        <a:spcAft>
                          <a:spcPts val="0"/>
                        </a:spcAft>
                        <a:buClr>
                          <a:schemeClr val="dk2"/>
                        </a:buClr>
                        <a:buSzPts val="1400"/>
                        <a:buChar char="●"/>
                      </a:pPr>
                      <a:r>
                        <a:rPr lang="es">
                          <a:solidFill>
                            <a:schemeClr val="dk2"/>
                          </a:solidFill>
                        </a:rPr>
                        <a:t>View All Messages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View Single Message</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Reply Message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View Unread Messages </a:t>
                      </a:r>
                      <a:endParaRPr>
                        <a:solidFill>
                          <a:schemeClr val="dk2"/>
                        </a:solidFill>
                      </a:endParaRPr>
                    </a:p>
                    <a:p>
                      <a:pPr indent="0" lvl="0" marL="0" rtl="0" algn="l">
                        <a:spcBef>
                          <a:spcPts val="1600"/>
                        </a:spcBef>
                        <a:spcAft>
                          <a:spcPts val="0"/>
                        </a:spcAft>
                        <a:buClr>
                          <a:schemeClr val="dk1"/>
                        </a:buClr>
                        <a:buSzPts val="1100"/>
                        <a:buFont typeface="Arial"/>
                        <a:buNone/>
                      </a:pPr>
                      <a:r>
                        <a:rPr lang="es">
                          <a:solidFill>
                            <a:schemeClr val="dk2"/>
                          </a:solidFill>
                        </a:rPr>
                        <a:t>Chat Module - Mobile App</a:t>
                      </a:r>
                      <a:endParaRPr>
                        <a:solidFill>
                          <a:schemeClr val="dk2"/>
                        </a:solidFill>
                      </a:endParaRPr>
                    </a:p>
                    <a:p>
                      <a:pPr indent="-317500" lvl="0" marL="457200" rtl="0" algn="l">
                        <a:spcBef>
                          <a:spcPts val="1600"/>
                        </a:spcBef>
                        <a:spcAft>
                          <a:spcPts val="0"/>
                        </a:spcAft>
                        <a:buClr>
                          <a:schemeClr val="dk2"/>
                        </a:buClr>
                        <a:buSzPts val="1400"/>
                        <a:buChar char="●"/>
                      </a:pPr>
                      <a:r>
                        <a:rPr lang="es">
                          <a:solidFill>
                            <a:schemeClr val="dk2"/>
                          </a:solidFill>
                        </a:rPr>
                        <a:t>Send Message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Reply Message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View All Messages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View Single Message</a:t>
                      </a:r>
                      <a:endParaRPr>
                        <a:solidFill>
                          <a:schemeClr val="dk2"/>
                        </a:solidFill>
                      </a:endParaRPr>
                    </a:p>
                    <a:p>
                      <a:pPr indent="0" lvl="0" marL="0" rtl="0" algn="l">
                        <a:spcBef>
                          <a:spcPts val="1600"/>
                        </a:spcBef>
                        <a:spcAft>
                          <a:spcPts val="0"/>
                        </a:spcAft>
                        <a:buNone/>
                      </a:pPr>
                      <a:r>
                        <a:rPr lang="es">
                          <a:solidFill>
                            <a:schemeClr val="dk2"/>
                          </a:solidFill>
                        </a:rPr>
                        <a:t>Navigation - Web App</a:t>
                      </a:r>
                      <a:endParaRPr>
                        <a:solidFill>
                          <a:schemeClr val="dk2"/>
                        </a:solidFill>
                      </a:endParaRPr>
                    </a:p>
                    <a:p>
                      <a:pPr indent="0" lvl="0" marL="0" rtl="0" algn="l">
                        <a:spcBef>
                          <a:spcPts val="1600"/>
                        </a:spcBef>
                        <a:spcAft>
                          <a:spcPts val="1600"/>
                        </a:spcAft>
                        <a:buNone/>
                      </a:pPr>
                      <a:r>
                        <a:rPr lang="es">
                          <a:solidFill>
                            <a:schemeClr val="dk2"/>
                          </a:solidFill>
                        </a:rPr>
                        <a:t>Sensor detection &amp; Control - IoT Device</a:t>
                      </a:r>
                      <a:endParaRPr>
                        <a:solidFill>
                          <a:schemeClr val="dk2"/>
                        </a:solidFill>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graphicFrame>
        <p:nvGraphicFramePr>
          <p:cNvPr id="583" name="Google Shape;583;p77"/>
          <p:cNvGraphicFramePr/>
          <p:nvPr/>
        </p:nvGraphicFramePr>
        <p:xfrm>
          <a:off x="952500" y="745838"/>
          <a:ext cx="3000000" cy="3000000"/>
        </p:xfrm>
        <a:graphic>
          <a:graphicData uri="http://schemas.openxmlformats.org/drawingml/2006/table">
            <a:tbl>
              <a:tblPr>
                <a:noFill/>
                <a:tableStyleId>{CF0F91D1-E03A-4D7F-A1F0-7C2CD7FE71F8}</a:tableStyleId>
              </a:tblPr>
              <a:tblGrid>
                <a:gridCol w="3628350"/>
                <a:gridCol w="3610650"/>
              </a:tblGrid>
              <a:tr h="381000">
                <a:tc>
                  <a:txBody>
                    <a:bodyPr/>
                    <a:lstStyle/>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K.C Gamage  -   17000475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
                          <a:solidFill>
                            <a:srgbClr val="666666"/>
                          </a:solidFill>
                        </a:rPr>
                        <a:t>Mobile App</a:t>
                      </a:r>
                      <a:endParaRPr>
                        <a:solidFill>
                          <a:srgbClr val="666666"/>
                        </a:solidFill>
                      </a:endParaRPr>
                    </a:p>
                    <a:p>
                      <a:pPr indent="0" lvl="0" marL="0" rtl="0" algn="l">
                        <a:spcBef>
                          <a:spcPts val="0"/>
                        </a:spcBef>
                        <a:spcAft>
                          <a:spcPts val="0"/>
                        </a:spcAft>
                        <a:buClr>
                          <a:schemeClr val="dk1"/>
                        </a:buClr>
                        <a:buSzPts val="1100"/>
                        <a:buFont typeface="Arial"/>
                        <a:buNone/>
                      </a:pPr>
                      <a:r>
                        <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Splash Screen </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Log in and Log out </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Secure Mobile App all Rest API requests with JWT tokens</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Sign up </a:t>
                      </a:r>
                      <a:endParaRPr>
                        <a:solidFill>
                          <a:srgbClr val="666666"/>
                        </a:solidFill>
                      </a:endParaRPr>
                    </a:p>
                    <a:p>
                      <a:pPr indent="-317500" lvl="0" marL="457200" rtl="0" algn="l">
                        <a:spcBef>
                          <a:spcPts val="0"/>
                        </a:spcBef>
                        <a:spcAft>
                          <a:spcPts val="0"/>
                        </a:spcAft>
                        <a:buClr>
                          <a:srgbClr val="666666"/>
                        </a:buClr>
                        <a:buSzPts val="1400"/>
                        <a:buChar char="●"/>
                      </a:pPr>
                      <a:r>
                        <a:rPr lang="es">
                          <a:solidFill>
                            <a:srgbClr val="666666"/>
                          </a:solidFill>
                        </a:rPr>
                        <a:t>Mobile App Navigation </a:t>
                      </a:r>
                      <a:endParaRPr/>
                    </a:p>
                  </a:txBody>
                  <a:tcPr marT="91425" marB="91425" marR="91425" marL="91425"/>
                </a:tc>
              </a:tr>
              <a:tr h="381000">
                <a:tc>
                  <a:txBody>
                    <a:bodyPr/>
                    <a:lstStyle/>
                    <a:p>
                      <a:pPr indent="0" lvl="0" marL="0" rtl="0" algn="l">
                        <a:lnSpc>
                          <a:spcPct val="115000"/>
                        </a:lnSpc>
                        <a:spcBef>
                          <a:spcPts val="0"/>
                        </a:spcBef>
                        <a:spcAft>
                          <a:spcPts val="0"/>
                        </a:spcAft>
                        <a:buClr>
                          <a:schemeClr val="dk1"/>
                        </a:buClr>
                        <a:buSzPts val="1100"/>
                        <a:buFont typeface="Arial"/>
                        <a:buNone/>
                      </a:pPr>
                      <a:r>
                        <a:rPr lang="es">
                          <a:solidFill>
                            <a:srgbClr val="434343"/>
                          </a:solidFill>
                          <a:latin typeface="Roboto Condensed"/>
                          <a:ea typeface="Roboto Condensed"/>
                          <a:cs typeface="Roboto Condensed"/>
                          <a:sym typeface="Roboto Condensed"/>
                        </a:rPr>
                        <a:t>K.S.A Ahamed    - 17020034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s">
                          <a:solidFill>
                            <a:schemeClr val="dk2"/>
                          </a:solidFill>
                        </a:rPr>
                        <a:t>Web App</a:t>
                      </a:r>
                      <a:endParaRPr>
                        <a:solidFill>
                          <a:schemeClr val="dk2"/>
                        </a:solidFill>
                      </a:endParaRPr>
                    </a:p>
                    <a:p>
                      <a:pPr indent="-317500" lvl="0" marL="457200" rtl="0" algn="l">
                        <a:lnSpc>
                          <a:spcPct val="115000"/>
                        </a:lnSpc>
                        <a:spcBef>
                          <a:spcPts val="1600"/>
                        </a:spcBef>
                        <a:spcAft>
                          <a:spcPts val="0"/>
                        </a:spcAft>
                        <a:buClr>
                          <a:schemeClr val="dk2"/>
                        </a:buClr>
                        <a:buSzPts val="1400"/>
                        <a:buChar char="●"/>
                      </a:pPr>
                      <a:r>
                        <a:rPr lang="es">
                          <a:solidFill>
                            <a:schemeClr val="dk2"/>
                          </a:solidFill>
                        </a:rPr>
                        <a:t>View units</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s">
                          <a:solidFill>
                            <a:schemeClr val="dk2"/>
                          </a:solidFill>
                        </a:rPr>
                        <a:t>View users</a:t>
                      </a:r>
                      <a:endParaRPr>
                        <a:solidFill>
                          <a:schemeClr val="dk2"/>
                        </a:solidFill>
                      </a:endParaRPr>
                    </a:p>
                    <a:p>
                      <a:pPr indent="0" lvl="0" marL="0" rtl="0" algn="l">
                        <a:spcBef>
                          <a:spcPts val="1600"/>
                        </a:spcBef>
                        <a:spcAft>
                          <a:spcPts val="0"/>
                        </a:spcAft>
                        <a:buNone/>
                      </a:pPr>
                      <a:r>
                        <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78"/>
          <p:cNvSpPr txBox="1"/>
          <p:nvPr>
            <p:ph idx="1" type="subTitle"/>
          </p:nvPr>
        </p:nvSpPr>
        <p:spPr>
          <a:xfrm>
            <a:off x="554075" y="1000125"/>
            <a:ext cx="3799800" cy="390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Goal and Objectives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Project Scope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Deliverables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Feasibility Study</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Progress of the project</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Member Contribution</a:t>
            </a:r>
            <a:endParaRPr sz="1600">
              <a:solidFill>
                <a:schemeClr val="lt1"/>
              </a:solidFill>
            </a:endParaRPr>
          </a:p>
          <a:p>
            <a:pPr indent="-330200" lvl="0" marL="457200" rtl="0" algn="l">
              <a:spcBef>
                <a:spcPts val="0"/>
              </a:spcBef>
              <a:spcAft>
                <a:spcPts val="0"/>
              </a:spcAft>
              <a:buClr>
                <a:srgbClr val="FFFF00"/>
              </a:buClr>
              <a:buSzPts val="1600"/>
              <a:buChar char="-"/>
            </a:pPr>
            <a:r>
              <a:rPr lang="es" sz="1600">
                <a:solidFill>
                  <a:srgbClr val="FFFF00"/>
                </a:solidFill>
              </a:rPr>
              <a:t>High Level System Architecture</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Technologies</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Deployment Plan</a:t>
            </a:r>
            <a:endParaRPr sz="1600">
              <a:solidFill>
                <a:srgbClr val="FFFF00"/>
              </a:solidFill>
            </a:endParaRPr>
          </a:p>
          <a:p>
            <a:pPr indent="0" lvl="0" marL="457200" rtl="0" algn="l">
              <a:spcBef>
                <a:spcPts val="0"/>
              </a:spcBef>
              <a:spcAft>
                <a:spcPts val="0"/>
              </a:spcAft>
              <a:buNone/>
            </a:pPr>
            <a:r>
              <a:t/>
            </a:r>
            <a:endParaRPr sz="1600">
              <a:solidFill>
                <a:srgbClr val="FFFFFF"/>
              </a:solidFill>
            </a:endParaRPr>
          </a:p>
        </p:txBody>
      </p:sp>
      <p:sp>
        <p:nvSpPr>
          <p:cNvPr id="589" name="Google Shape;589;p78"/>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8"/>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591" name="Google Shape;591;p78"/>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592" name="Google Shape;592;p78"/>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593" name="Google Shape;593;p7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594" name="Google Shape;594;p78"/>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pic>
        <p:nvPicPr>
          <p:cNvPr id="599" name="Google Shape;599;p79"/>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600" name="Google Shape;600;p79"/>
          <p:cNvSpPr txBox="1"/>
          <p:nvPr>
            <p:ph type="title"/>
          </p:nvPr>
        </p:nvSpPr>
        <p:spPr>
          <a:xfrm>
            <a:off x="3859300" y="1911650"/>
            <a:ext cx="67860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2800">
                <a:solidFill>
                  <a:srgbClr val="135158"/>
                </a:solidFill>
                <a:latin typeface="Roboto"/>
                <a:ea typeface="Roboto"/>
                <a:cs typeface="Roboto"/>
                <a:sym typeface="Roboto"/>
              </a:rPr>
              <a:t>High Level System Architecture</a:t>
            </a:r>
            <a:endParaRPr b="1" sz="2800">
              <a:solidFill>
                <a:srgbClr val="135158"/>
              </a:solidFill>
              <a:latin typeface="Roboto"/>
              <a:ea typeface="Roboto"/>
              <a:cs typeface="Roboto"/>
              <a:sym typeface="Roboto"/>
            </a:endParaRPr>
          </a:p>
        </p:txBody>
      </p:sp>
      <p:cxnSp>
        <p:nvCxnSpPr>
          <p:cNvPr id="601" name="Google Shape;601;p79"/>
          <p:cNvCxnSpPr/>
          <p:nvPr/>
        </p:nvCxnSpPr>
        <p:spPr>
          <a:xfrm rot="10800000">
            <a:off x="3967200" y="201177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602" name="Google Shape;602;p79"/>
          <p:cNvCxnSpPr/>
          <p:nvPr/>
        </p:nvCxnSpPr>
        <p:spPr>
          <a:xfrm rot="10800000">
            <a:off x="396720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603" name="Google Shape;603;p79"/>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8" name="Shape 608"/>
        <p:cNvGrpSpPr/>
        <p:nvPr/>
      </p:nvGrpSpPr>
      <p:grpSpPr>
        <a:xfrm>
          <a:off x="0" y="0"/>
          <a:ext cx="0" cy="0"/>
          <a:chOff x="0" y="0"/>
          <a:chExt cx="0" cy="0"/>
        </a:xfrm>
      </p:grpSpPr>
      <p:pic>
        <p:nvPicPr>
          <p:cNvPr id="609" name="Google Shape;609;p80"/>
          <p:cNvPicPr preferRelativeResize="0"/>
          <p:nvPr/>
        </p:nvPicPr>
        <p:blipFill>
          <a:blip r:embed="rId4">
            <a:alphaModFix/>
          </a:blip>
          <a:stretch>
            <a:fillRect/>
          </a:stretch>
        </p:blipFill>
        <p:spPr>
          <a:xfrm>
            <a:off x="3807964" y="842575"/>
            <a:ext cx="886322" cy="886339"/>
          </a:xfrm>
          <a:prstGeom prst="rect">
            <a:avLst/>
          </a:prstGeom>
          <a:noFill/>
          <a:ln>
            <a:noFill/>
          </a:ln>
        </p:spPr>
      </p:pic>
      <p:pic>
        <p:nvPicPr>
          <p:cNvPr id="610" name="Google Shape;610;p80"/>
          <p:cNvPicPr preferRelativeResize="0"/>
          <p:nvPr/>
        </p:nvPicPr>
        <p:blipFill>
          <a:blip r:embed="rId5">
            <a:alphaModFix/>
          </a:blip>
          <a:stretch>
            <a:fillRect/>
          </a:stretch>
        </p:blipFill>
        <p:spPr>
          <a:xfrm>
            <a:off x="3570105" y="3555047"/>
            <a:ext cx="1369365" cy="726662"/>
          </a:xfrm>
          <a:prstGeom prst="rect">
            <a:avLst/>
          </a:prstGeom>
          <a:noFill/>
          <a:ln>
            <a:noFill/>
          </a:ln>
        </p:spPr>
      </p:pic>
      <p:pic>
        <p:nvPicPr>
          <p:cNvPr id="611" name="Google Shape;611;p80"/>
          <p:cNvPicPr preferRelativeResize="0"/>
          <p:nvPr/>
        </p:nvPicPr>
        <p:blipFill>
          <a:blip r:embed="rId6">
            <a:alphaModFix/>
          </a:blip>
          <a:stretch>
            <a:fillRect/>
          </a:stretch>
        </p:blipFill>
        <p:spPr>
          <a:xfrm>
            <a:off x="1595850" y="3614600"/>
            <a:ext cx="983311" cy="686324"/>
          </a:xfrm>
          <a:prstGeom prst="rect">
            <a:avLst/>
          </a:prstGeom>
          <a:noFill/>
          <a:ln>
            <a:noFill/>
          </a:ln>
        </p:spPr>
      </p:pic>
      <p:pic>
        <p:nvPicPr>
          <p:cNvPr id="612" name="Google Shape;612;p80"/>
          <p:cNvPicPr preferRelativeResize="0"/>
          <p:nvPr/>
        </p:nvPicPr>
        <p:blipFill>
          <a:blip r:embed="rId7">
            <a:alphaModFix/>
          </a:blip>
          <a:stretch>
            <a:fillRect/>
          </a:stretch>
        </p:blipFill>
        <p:spPr>
          <a:xfrm>
            <a:off x="3878403" y="2103453"/>
            <a:ext cx="752767" cy="786643"/>
          </a:xfrm>
          <a:prstGeom prst="rect">
            <a:avLst/>
          </a:prstGeom>
          <a:noFill/>
          <a:ln>
            <a:noFill/>
          </a:ln>
        </p:spPr>
      </p:pic>
      <p:cxnSp>
        <p:nvCxnSpPr>
          <p:cNvPr id="613" name="Google Shape;613;p80"/>
          <p:cNvCxnSpPr/>
          <p:nvPr/>
        </p:nvCxnSpPr>
        <p:spPr>
          <a:xfrm>
            <a:off x="4697057" y="1496194"/>
            <a:ext cx="1225800" cy="707700"/>
          </a:xfrm>
          <a:prstGeom prst="straightConnector1">
            <a:avLst/>
          </a:prstGeom>
          <a:noFill/>
          <a:ln cap="flat" cmpd="sng" w="28575">
            <a:solidFill>
              <a:srgbClr val="434343"/>
            </a:solidFill>
            <a:prstDash val="solid"/>
            <a:round/>
            <a:headEnd len="med" w="med" type="none"/>
            <a:tailEnd len="med" w="med" type="none"/>
          </a:ln>
        </p:spPr>
      </p:cxnSp>
      <p:pic>
        <p:nvPicPr>
          <p:cNvPr id="614" name="Google Shape;614;p80"/>
          <p:cNvPicPr preferRelativeResize="0"/>
          <p:nvPr/>
        </p:nvPicPr>
        <p:blipFill>
          <a:blip r:embed="rId7">
            <a:alphaModFix/>
          </a:blip>
          <a:stretch>
            <a:fillRect/>
          </a:stretch>
        </p:blipFill>
        <p:spPr>
          <a:xfrm>
            <a:off x="5966105" y="2108070"/>
            <a:ext cx="752771" cy="786662"/>
          </a:xfrm>
          <a:prstGeom prst="rect">
            <a:avLst/>
          </a:prstGeom>
          <a:noFill/>
          <a:ln>
            <a:noFill/>
          </a:ln>
        </p:spPr>
      </p:pic>
      <p:cxnSp>
        <p:nvCxnSpPr>
          <p:cNvPr id="615" name="Google Shape;615;p80"/>
          <p:cNvCxnSpPr/>
          <p:nvPr/>
        </p:nvCxnSpPr>
        <p:spPr>
          <a:xfrm flipH="1">
            <a:off x="2271420" y="1480015"/>
            <a:ext cx="1541100" cy="761100"/>
          </a:xfrm>
          <a:prstGeom prst="straightConnector1">
            <a:avLst/>
          </a:prstGeom>
          <a:noFill/>
          <a:ln cap="flat" cmpd="sng" w="28575">
            <a:solidFill>
              <a:srgbClr val="434343"/>
            </a:solidFill>
            <a:prstDash val="solid"/>
            <a:round/>
            <a:headEnd len="med" w="med" type="none"/>
            <a:tailEnd len="med" w="med" type="none"/>
          </a:ln>
        </p:spPr>
      </p:cxnSp>
      <p:cxnSp>
        <p:nvCxnSpPr>
          <p:cNvPr id="616" name="Google Shape;616;p80"/>
          <p:cNvCxnSpPr>
            <a:stCxn id="609" idx="2"/>
            <a:endCxn id="612" idx="0"/>
          </p:cNvCxnSpPr>
          <p:nvPr/>
        </p:nvCxnSpPr>
        <p:spPr>
          <a:xfrm>
            <a:off x="4251125" y="1728914"/>
            <a:ext cx="3600" cy="374400"/>
          </a:xfrm>
          <a:prstGeom prst="straightConnector1">
            <a:avLst/>
          </a:prstGeom>
          <a:noFill/>
          <a:ln cap="flat" cmpd="sng" w="28575">
            <a:solidFill>
              <a:srgbClr val="434343"/>
            </a:solidFill>
            <a:prstDash val="solid"/>
            <a:round/>
            <a:headEnd len="med" w="med" type="none"/>
            <a:tailEnd len="med" w="med" type="none"/>
          </a:ln>
        </p:spPr>
      </p:cxnSp>
      <p:cxnSp>
        <p:nvCxnSpPr>
          <p:cNvPr id="617" name="Google Shape;617;p80"/>
          <p:cNvCxnSpPr>
            <a:endCxn id="612" idx="2"/>
          </p:cNvCxnSpPr>
          <p:nvPr/>
        </p:nvCxnSpPr>
        <p:spPr>
          <a:xfrm flipH="1" rot="10800000">
            <a:off x="4249387" y="2890096"/>
            <a:ext cx="5400" cy="612600"/>
          </a:xfrm>
          <a:prstGeom prst="straightConnector1">
            <a:avLst/>
          </a:prstGeom>
          <a:noFill/>
          <a:ln cap="flat" cmpd="sng" w="28575">
            <a:solidFill>
              <a:srgbClr val="434343"/>
            </a:solidFill>
            <a:prstDash val="solid"/>
            <a:round/>
            <a:headEnd len="med" w="med" type="none"/>
            <a:tailEnd len="med" w="med" type="none"/>
          </a:ln>
        </p:spPr>
      </p:cxnSp>
      <p:pic>
        <p:nvPicPr>
          <p:cNvPr id="618" name="Google Shape;618;p80"/>
          <p:cNvPicPr preferRelativeResize="0"/>
          <p:nvPr/>
        </p:nvPicPr>
        <p:blipFill>
          <a:blip r:embed="rId7">
            <a:alphaModFix/>
          </a:blip>
          <a:stretch>
            <a:fillRect/>
          </a:stretch>
        </p:blipFill>
        <p:spPr>
          <a:xfrm>
            <a:off x="1711117" y="2238225"/>
            <a:ext cx="752767" cy="786643"/>
          </a:xfrm>
          <a:prstGeom prst="rect">
            <a:avLst/>
          </a:prstGeom>
          <a:noFill/>
          <a:ln>
            <a:noFill/>
          </a:ln>
        </p:spPr>
      </p:pic>
      <p:cxnSp>
        <p:nvCxnSpPr>
          <p:cNvPr id="619" name="Google Shape;619;p80"/>
          <p:cNvCxnSpPr>
            <a:stCxn id="611" idx="0"/>
            <a:endCxn id="618" idx="2"/>
          </p:cNvCxnSpPr>
          <p:nvPr/>
        </p:nvCxnSpPr>
        <p:spPr>
          <a:xfrm rot="10800000">
            <a:off x="2087505" y="3024800"/>
            <a:ext cx="0" cy="589800"/>
          </a:xfrm>
          <a:prstGeom prst="straightConnector1">
            <a:avLst/>
          </a:prstGeom>
          <a:noFill/>
          <a:ln cap="flat" cmpd="sng" w="28575">
            <a:solidFill>
              <a:srgbClr val="434343"/>
            </a:solidFill>
            <a:prstDash val="solid"/>
            <a:round/>
            <a:headEnd len="med" w="med" type="none"/>
            <a:tailEnd len="med" w="med" type="none"/>
          </a:ln>
        </p:spPr>
      </p:cxnSp>
      <p:cxnSp>
        <p:nvCxnSpPr>
          <p:cNvPr id="620" name="Google Shape;620;p80"/>
          <p:cNvCxnSpPr/>
          <p:nvPr/>
        </p:nvCxnSpPr>
        <p:spPr>
          <a:xfrm rot="10800000">
            <a:off x="6504105" y="2930947"/>
            <a:ext cx="350400" cy="458400"/>
          </a:xfrm>
          <a:prstGeom prst="straightConnector1">
            <a:avLst/>
          </a:prstGeom>
          <a:noFill/>
          <a:ln cap="flat" cmpd="sng" w="28575">
            <a:solidFill>
              <a:srgbClr val="434343"/>
            </a:solidFill>
            <a:prstDash val="solid"/>
            <a:round/>
            <a:headEnd len="med" w="med" type="none"/>
            <a:tailEnd len="med" w="med" type="none"/>
          </a:ln>
        </p:spPr>
      </p:cxnSp>
      <p:pic>
        <p:nvPicPr>
          <p:cNvPr id="621" name="Google Shape;621;p80"/>
          <p:cNvPicPr preferRelativeResize="0"/>
          <p:nvPr/>
        </p:nvPicPr>
        <p:blipFill>
          <a:blip r:embed="rId8">
            <a:alphaModFix/>
          </a:blip>
          <a:stretch>
            <a:fillRect/>
          </a:stretch>
        </p:blipFill>
        <p:spPr>
          <a:xfrm>
            <a:off x="6504028" y="3389341"/>
            <a:ext cx="886322" cy="905788"/>
          </a:xfrm>
          <a:prstGeom prst="rect">
            <a:avLst/>
          </a:prstGeom>
          <a:noFill/>
          <a:ln>
            <a:noFill/>
          </a:ln>
        </p:spPr>
      </p:pic>
      <p:sp>
        <p:nvSpPr>
          <p:cNvPr id="622" name="Google Shape;622;p80"/>
          <p:cNvSpPr txBox="1"/>
          <p:nvPr/>
        </p:nvSpPr>
        <p:spPr>
          <a:xfrm>
            <a:off x="3734275" y="552275"/>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Database</a:t>
            </a:r>
            <a:endParaRPr>
              <a:latin typeface="Roboto Condensed"/>
              <a:ea typeface="Roboto Condensed"/>
              <a:cs typeface="Roboto Condensed"/>
              <a:sym typeface="Roboto Condensed"/>
            </a:endParaRPr>
          </a:p>
        </p:txBody>
      </p:sp>
      <p:sp>
        <p:nvSpPr>
          <p:cNvPr id="623" name="Google Shape;623;p80"/>
          <p:cNvSpPr txBox="1"/>
          <p:nvPr/>
        </p:nvSpPr>
        <p:spPr>
          <a:xfrm>
            <a:off x="6381925" y="42505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Mobile app</a:t>
            </a:r>
            <a:endParaRPr>
              <a:latin typeface="Roboto Condensed"/>
              <a:ea typeface="Roboto Condensed"/>
              <a:cs typeface="Roboto Condensed"/>
              <a:sym typeface="Roboto Condensed"/>
            </a:endParaRPr>
          </a:p>
        </p:txBody>
      </p:sp>
      <p:sp>
        <p:nvSpPr>
          <p:cNvPr id="624" name="Google Shape;624;p80"/>
          <p:cNvSpPr txBox="1"/>
          <p:nvPr/>
        </p:nvSpPr>
        <p:spPr>
          <a:xfrm>
            <a:off x="3773075" y="42505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app</a:t>
            </a:r>
            <a:endParaRPr>
              <a:latin typeface="Roboto Condensed"/>
              <a:ea typeface="Roboto Condensed"/>
              <a:cs typeface="Roboto Condensed"/>
              <a:sym typeface="Roboto Condensed"/>
            </a:endParaRPr>
          </a:p>
        </p:txBody>
      </p:sp>
      <p:sp>
        <p:nvSpPr>
          <p:cNvPr id="625" name="Google Shape;625;p80"/>
          <p:cNvSpPr txBox="1"/>
          <p:nvPr/>
        </p:nvSpPr>
        <p:spPr>
          <a:xfrm>
            <a:off x="1595850" y="4295125"/>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IoT device</a:t>
            </a:r>
            <a:endParaRPr>
              <a:latin typeface="Roboto Condensed"/>
              <a:ea typeface="Roboto Condensed"/>
              <a:cs typeface="Roboto Condensed"/>
              <a:sym typeface="Roboto Condensed"/>
            </a:endParaRPr>
          </a:p>
        </p:txBody>
      </p:sp>
      <p:sp>
        <p:nvSpPr>
          <p:cNvPr id="626" name="Google Shape;626;p80"/>
          <p:cNvSpPr txBox="1"/>
          <p:nvPr/>
        </p:nvSpPr>
        <p:spPr>
          <a:xfrm>
            <a:off x="803950" y="24839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server</a:t>
            </a:r>
            <a:endParaRPr>
              <a:latin typeface="Roboto Condensed"/>
              <a:ea typeface="Roboto Condensed"/>
              <a:cs typeface="Roboto Condensed"/>
              <a:sym typeface="Roboto Condensed"/>
            </a:endParaRPr>
          </a:p>
        </p:txBody>
      </p:sp>
      <p:sp>
        <p:nvSpPr>
          <p:cNvPr id="627" name="Google Shape;627;p80"/>
          <p:cNvSpPr txBox="1"/>
          <p:nvPr/>
        </p:nvSpPr>
        <p:spPr>
          <a:xfrm>
            <a:off x="2918400" y="24839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server</a:t>
            </a:r>
            <a:endParaRPr>
              <a:latin typeface="Roboto Condensed"/>
              <a:ea typeface="Roboto Condensed"/>
              <a:cs typeface="Roboto Condensed"/>
              <a:sym typeface="Roboto Condensed"/>
            </a:endParaRPr>
          </a:p>
        </p:txBody>
      </p:sp>
      <p:sp>
        <p:nvSpPr>
          <p:cNvPr id="628" name="Google Shape;628;p80"/>
          <p:cNvSpPr txBox="1"/>
          <p:nvPr/>
        </p:nvSpPr>
        <p:spPr>
          <a:xfrm>
            <a:off x="5006100" y="2483950"/>
            <a:ext cx="9600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a:ea typeface="Roboto Condensed"/>
                <a:cs typeface="Roboto Condensed"/>
                <a:sym typeface="Roboto Condensed"/>
              </a:rPr>
              <a:t>Web server</a:t>
            </a:r>
            <a:endParaRPr>
              <a:latin typeface="Roboto Condensed"/>
              <a:ea typeface="Roboto Condensed"/>
              <a:cs typeface="Roboto Condensed"/>
              <a:sym typeface="Roboto Condensed"/>
            </a:endParaRPr>
          </a:p>
        </p:txBody>
      </p:sp>
      <p:sp>
        <p:nvSpPr>
          <p:cNvPr id="629" name="Google Shape;629;p8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6"/>
          <p:cNvPicPr preferRelativeResize="0"/>
          <p:nvPr/>
        </p:nvPicPr>
        <p:blipFill>
          <a:blip r:embed="rId3">
            <a:alphaModFix/>
          </a:blip>
          <a:stretch>
            <a:fillRect/>
          </a:stretch>
        </p:blipFill>
        <p:spPr>
          <a:xfrm>
            <a:off x="152400" y="1202950"/>
            <a:ext cx="8696325" cy="3609975"/>
          </a:xfrm>
          <a:prstGeom prst="rect">
            <a:avLst/>
          </a:prstGeom>
          <a:noFill/>
          <a:ln>
            <a:noFill/>
          </a:ln>
        </p:spPr>
      </p:pic>
      <p:sp>
        <p:nvSpPr>
          <p:cNvPr id="212" name="Google Shape;212;p36"/>
          <p:cNvSpPr txBox="1"/>
          <p:nvPr>
            <p:ph type="ctrTitle"/>
          </p:nvPr>
        </p:nvSpPr>
        <p:spPr>
          <a:xfrm>
            <a:off x="228600" y="385750"/>
            <a:ext cx="8520600" cy="664800"/>
          </a:xfrm>
          <a:prstGeom prst="rect">
            <a:avLst/>
          </a:prstGeom>
        </p:spPr>
        <p:txBody>
          <a:bodyPr anchorCtr="0" anchor="b" bIns="91425" lIns="91425" spcFirstLastPara="1" rIns="91425" wrap="square" tIns="91425">
            <a:noAutofit/>
          </a:bodyPr>
          <a:lstStyle/>
          <a:p>
            <a:pPr indent="457200" lvl="0" marL="0" rtl="0" algn="l">
              <a:lnSpc>
                <a:spcPct val="107916"/>
              </a:lnSpc>
              <a:spcBef>
                <a:spcPts val="0"/>
              </a:spcBef>
              <a:spcAft>
                <a:spcPts val="800"/>
              </a:spcAft>
              <a:buClr>
                <a:schemeClr val="dk1"/>
              </a:buClr>
              <a:buSzPts val="1100"/>
              <a:buFont typeface="Arial"/>
              <a:buNone/>
            </a:pPr>
            <a:r>
              <a:rPr b="1" lang="es" sz="2000">
                <a:latin typeface="Times New Roman"/>
                <a:ea typeface="Times New Roman"/>
                <a:cs typeface="Times New Roman"/>
                <a:sym typeface="Times New Roman"/>
              </a:rPr>
              <a:t>Results of the survey</a:t>
            </a:r>
            <a:endParaRPr sz="2000"/>
          </a:p>
        </p:txBody>
      </p:sp>
      <p:sp>
        <p:nvSpPr>
          <p:cNvPr id="213" name="Google Shape;213;p3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pic>
        <p:nvPicPr>
          <p:cNvPr id="634" name="Google Shape;634;p81"/>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635" name="Google Shape;635;p81"/>
          <p:cNvSpPr txBox="1"/>
          <p:nvPr>
            <p:ph type="title"/>
          </p:nvPr>
        </p:nvSpPr>
        <p:spPr>
          <a:xfrm>
            <a:off x="3391175" y="204330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Technologies</a:t>
            </a:r>
            <a:endParaRPr b="1" sz="4000">
              <a:solidFill>
                <a:srgbClr val="135158"/>
              </a:solidFill>
              <a:latin typeface="Roboto"/>
              <a:ea typeface="Roboto"/>
              <a:cs typeface="Roboto"/>
              <a:sym typeface="Roboto"/>
            </a:endParaRPr>
          </a:p>
        </p:txBody>
      </p:sp>
      <p:cxnSp>
        <p:nvCxnSpPr>
          <p:cNvPr id="636" name="Google Shape;636;p81"/>
          <p:cNvCxnSpPr/>
          <p:nvPr/>
        </p:nvCxnSpPr>
        <p:spPr>
          <a:xfrm rot="10800000">
            <a:off x="3511550" y="1964000"/>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637" name="Google Shape;637;p81"/>
          <p:cNvCxnSpPr/>
          <p:nvPr/>
        </p:nvCxnSpPr>
        <p:spPr>
          <a:xfrm rot="10800000">
            <a:off x="3511550" y="2923500"/>
            <a:ext cx="1209600" cy="0"/>
          </a:xfrm>
          <a:prstGeom prst="straightConnector1">
            <a:avLst/>
          </a:prstGeom>
          <a:noFill/>
          <a:ln cap="flat" cmpd="sng" w="9525">
            <a:solidFill>
              <a:srgbClr val="79D8B9"/>
            </a:solidFill>
            <a:prstDash val="solid"/>
            <a:round/>
            <a:headEnd len="med" w="med" type="none"/>
            <a:tailEnd len="med" w="med" type="none"/>
          </a:ln>
        </p:spPr>
      </p:cxnSp>
      <p:sp>
        <p:nvSpPr>
          <p:cNvPr id="638" name="Google Shape;638;p81"/>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82"/>
          <p:cNvSpPr/>
          <p:nvPr/>
        </p:nvSpPr>
        <p:spPr>
          <a:xfrm>
            <a:off x="3972825" y="-39375"/>
            <a:ext cx="2329800" cy="74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2"/>
          <p:cNvSpPr/>
          <p:nvPr/>
        </p:nvSpPr>
        <p:spPr>
          <a:xfrm>
            <a:off x="4592700" y="867675"/>
            <a:ext cx="4301400" cy="3983100"/>
          </a:xfrm>
          <a:prstGeom prst="rect">
            <a:avLst/>
          </a:prstGeom>
          <a:solidFill>
            <a:srgbClr val="CED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646" name="Google Shape;646;p82"/>
          <p:cNvSpPr/>
          <p:nvPr/>
        </p:nvSpPr>
        <p:spPr>
          <a:xfrm>
            <a:off x="295100" y="867575"/>
            <a:ext cx="4230600" cy="3983100"/>
          </a:xfrm>
          <a:prstGeom prst="rect">
            <a:avLst/>
          </a:prstGeom>
          <a:solidFill>
            <a:srgbClr val="CED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pic>
        <p:nvPicPr>
          <p:cNvPr id="647" name="Google Shape;647;p82"/>
          <p:cNvPicPr preferRelativeResize="0"/>
          <p:nvPr/>
        </p:nvPicPr>
        <p:blipFill>
          <a:blip r:embed="rId3">
            <a:alphaModFix/>
          </a:blip>
          <a:stretch>
            <a:fillRect/>
          </a:stretch>
        </p:blipFill>
        <p:spPr>
          <a:xfrm>
            <a:off x="5152625" y="3415149"/>
            <a:ext cx="1887638" cy="1154725"/>
          </a:xfrm>
          <a:prstGeom prst="rect">
            <a:avLst/>
          </a:prstGeom>
          <a:noFill/>
          <a:ln>
            <a:noFill/>
          </a:ln>
        </p:spPr>
      </p:pic>
      <p:pic>
        <p:nvPicPr>
          <p:cNvPr id="648" name="Google Shape;648;p82"/>
          <p:cNvPicPr preferRelativeResize="0"/>
          <p:nvPr/>
        </p:nvPicPr>
        <p:blipFill rotWithShape="1">
          <a:blip r:embed="rId4">
            <a:alphaModFix/>
          </a:blip>
          <a:srcRect b="19376" l="0" r="0" t="19382"/>
          <a:stretch/>
        </p:blipFill>
        <p:spPr>
          <a:xfrm>
            <a:off x="4813500" y="1687712"/>
            <a:ext cx="2565900" cy="1178625"/>
          </a:xfrm>
          <a:prstGeom prst="rect">
            <a:avLst/>
          </a:prstGeom>
          <a:noFill/>
          <a:ln>
            <a:noFill/>
          </a:ln>
        </p:spPr>
      </p:pic>
      <p:sp>
        <p:nvSpPr>
          <p:cNvPr id="649" name="Google Shape;649;p82"/>
          <p:cNvSpPr txBox="1"/>
          <p:nvPr/>
        </p:nvSpPr>
        <p:spPr>
          <a:xfrm>
            <a:off x="2770100" y="213725"/>
            <a:ext cx="34920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u="sng">
                <a:solidFill>
                  <a:schemeClr val="dk1"/>
                </a:solidFill>
                <a:latin typeface="Roboto"/>
                <a:ea typeface="Roboto"/>
                <a:cs typeface="Roboto"/>
                <a:sym typeface="Roboto"/>
              </a:rPr>
              <a:t>Mobile App &amp; Web App</a:t>
            </a:r>
            <a:endParaRPr sz="2200" u="sng"/>
          </a:p>
        </p:txBody>
      </p:sp>
      <p:sp>
        <p:nvSpPr>
          <p:cNvPr id="650" name="Google Shape;650;p82"/>
          <p:cNvSpPr txBox="1"/>
          <p:nvPr/>
        </p:nvSpPr>
        <p:spPr>
          <a:xfrm>
            <a:off x="1378625" y="983463"/>
            <a:ext cx="17430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dk1"/>
                </a:solidFill>
                <a:latin typeface="Roboto"/>
                <a:ea typeface="Roboto"/>
                <a:cs typeface="Roboto"/>
                <a:sym typeface="Roboto"/>
              </a:rPr>
              <a:t>Front End</a:t>
            </a:r>
            <a:endParaRPr sz="2200"/>
          </a:p>
        </p:txBody>
      </p:sp>
      <p:sp>
        <p:nvSpPr>
          <p:cNvPr id="651" name="Google Shape;651;p82"/>
          <p:cNvSpPr txBox="1"/>
          <p:nvPr/>
        </p:nvSpPr>
        <p:spPr>
          <a:xfrm>
            <a:off x="6054900" y="950700"/>
            <a:ext cx="16269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dk1"/>
                </a:solidFill>
                <a:latin typeface="Roboto"/>
                <a:ea typeface="Roboto"/>
                <a:cs typeface="Roboto"/>
                <a:sym typeface="Roboto"/>
              </a:rPr>
              <a:t>Back </a:t>
            </a:r>
            <a:r>
              <a:rPr lang="es" sz="2400">
                <a:solidFill>
                  <a:schemeClr val="dk1"/>
                </a:solidFill>
                <a:latin typeface="Roboto"/>
                <a:ea typeface="Roboto"/>
                <a:cs typeface="Roboto"/>
                <a:sym typeface="Roboto"/>
              </a:rPr>
              <a:t>End</a:t>
            </a:r>
            <a:endParaRPr sz="2200"/>
          </a:p>
        </p:txBody>
      </p:sp>
      <p:sp>
        <p:nvSpPr>
          <p:cNvPr id="652" name="Google Shape;652;p82"/>
          <p:cNvSpPr txBox="1"/>
          <p:nvPr/>
        </p:nvSpPr>
        <p:spPr>
          <a:xfrm>
            <a:off x="2525750" y="2151913"/>
            <a:ext cx="9858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React JS  </a:t>
            </a:r>
            <a:endParaRPr>
              <a:latin typeface="Roboto"/>
              <a:ea typeface="Roboto"/>
              <a:cs typeface="Roboto"/>
              <a:sym typeface="Roboto"/>
            </a:endParaRPr>
          </a:p>
        </p:txBody>
      </p:sp>
      <p:sp>
        <p:nvSpPr>
          <p:cNvPr id="653" name="Google Shape;653;p82"/>
          <p:cNvSpPr txBox="1"/>
          <p:nvPr/>
        </p:nvSpPr>
        <p:spPr>
          <a:xfrm>
            <a:off x="2525750" y="3748600"/>
            <a:ext cx="12162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React native </a:t>
            </a:r>
            <a:endParaRPr>
              <a:latin typeface="Roboto"/>
              <a:ea typeface="Roboto"/>
              <a:cs typeface="Roboto"/>
              <a:sym typeface="Roboto"/>
            </a:endParaRPr>
          </a:p>
        </p:txBody>
      </p:sp>
      <p:sp>
        <p:nvSpPr>
          <p:cNvPr id="654" name="Google Shape;654;p82"/>
          <p:cNvSpPr txBox="1"/>
          <p:nvPr/>
        </p:nvSpPr>
        <p:spPr>
          <a:xfrm>
            <a:off x="7667125" y="2151925"/>
            <a:ext cx="11253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MongoDB</a:t>
            </a:r>
            <a:endParaRPr>
              <a:latin typeface="Roboto"/>
              <a:ea typeface="Roboto"/>
              <a:cs typeface="Roboto"/>
              <a:sym typeface="Roboto"/>
            </a:endParaRPr>
          </a:p>
        </p:txBody>
      </p:sp>
      <p:sp>
        <p:nvSpPr>
          <p:cNvPr id="655" name="Google Shape;655;p82"/>
          <p:cNvSpPr txBox="1"/>
          <p:nvPr/>
        </p:nvSpPr>
        <p:spPr>
          <a:xfrm>
            <a:off x="7667125" y="3808000"/>
            <a:ext cx="9858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NodeJS</a:t>
            </a:r>
            <a:endParaRPr>
              <a:latin typeface="Roboto"/>
              <a:ea typeface="Roboto"/>
              <a:cs typeface="Roboto"/>
              <a:sym typeface="Roboto"/>
            </a:endParaRPr>
          </a:p>
        </p:txBody>
      </p:sp>
      <p:pic>
        <p:nvPicPr>
          <p:cNvPr id="656" name="Google Shape;656;p82"/>
          <p:cNvPicPr preferRelativeResize="0"/>
          <p:nvPr/>
        </p:nvPicPr>
        <p:blipFill rotWithShape="1">
          <a:blip r:embed="rId5">
            <a:alphaModFix/>
          </a:blip>
          <a:srcRect b="33113" l="15117" r="53783" t="11971"/>
          <a:stretch/>
        </p:blipFill>
        <p:spPr>
          <a:xfrm>
            <a:off x="676900" y="1499925"/>
            <a:ext cx="2066202" cy="1337750"/>
          </a:xfrm>
          <a:prstGeom prst="rect">
            <a:avLst/>
          </a:prstGeom>
          <a:noFill/>
          <a:ln>
            <a:noFill/>
          </a:ln>
        </p:spPr>
      </p:pic>
      <p:pic>
        <p:nvPicPr>
          <p:cNvPr id="657" name="Google Shape;657;p82"/>
          <p:cNvPicPr preferRelativeResize="0"/>
          <p:nvPr/>
        </p:nvPicPr>
        <p:blipFill rotWithShape="1">
          <a:blip r:embed="rId5">
            <a:alphaModFix/>
          </a:blip>
          <a:srcRect b="31586" l="52739" r="10146" t="0"/>
          <a:stretch/>
        </p:blipFill>
        <p:spPr>
          <a:xfrm>
            <a:off x="621275" y="2866325"/>
            <a:ext cx="2329848" cy="1574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83"/>
          <p:cNvSpPr/>
          <p:nvPr/>
        </p:nvSpPr>
        <p:spPr>
          <a:xfrm>
            <a:off x="3972825" y="-39375"/>
            <a:ext cx="2329800" cy="74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3"/>
          <p:cNvSpPr/>
          <p:nvPr/>
        </p:nvSpPr>
        <p:spPr>
          <a:xfrm>
            <a:off x="4592700" y="867675"/>
            <a:ext cx="4301400" cy="3983100"/>
          </a:xfrm>
          <a:prstGeom prst="rect">
            <a:avLst/>
          </a:prstGeom>
          <a:solidFill>
            <a:srgbClr val="CED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664" name="Google Shape;664;p83"/>
          <p:cNvSpPr/>
          <p:nvPr/>
        </p:nvSpPr>
        <p:spPr>
          <a:xfrm>
            <a:off x="295100" y="867575"/>
            <a:ext cx="4230600" cy="3983100"/>
          </a:xfrm>
          <a:prstGeom prst="rect">
            <a:avLst/>
          </a:prstGeom>
          <a:solidFill>
            <a:srgbClr val="CED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pic>
        <p:nvPicPr>
          <p:cNvPr id="665" name="Google Shape;665;p83"/>
          <p:cNvPicPr preferRelativeResize="0"/>
          <p:nvPr/>
        </p:nvPicPr>
        <p:blipFill>
          <a:blip r:embed="rId3">
            <a:alphaModFix/>
          </a:blip>
          <a:stretch>
            <a:fillRect/>
          </a:stretch>
        </p:blipFill>
        <p:spPr>
          <a:xfrm>
            <a:off x="5152625" y="3415149"/>
            <a:ext cx="1887638" cy="1154725"/>
          </a:xfrm>
          <a:prstGeom prst="rect">
            <a:avLst/>
          </a:prstGeom>
          <a:noFill/>
          <a:ln>
            <a:noFill/>
          </a:ln>
        </p:spPr>
      </p:pic>
      <p:pic>
        <p:nvPicPr>
          <p:cNvPr id="666" name="Google Shape;666;p83"/>
          <p:cNvPicPr preferRelativeResize="0"/>
          <p:nvPr/>
        </p:nvPicPr>
        <p:blipFill rotWithShape="1">
          <a:blip r:embed="rId4">
            <a:alphaModFix/>
          </a:blip>
          <a:srcRect b="19376" l="0" r="0" t="19382"/>
          <a:stretch/>
        </p:blipFill>
        <p:spPr>
          <a:xfrm>
            <a:off x="4813500" y="1687712"/>
            <a:ext cx="2565900" cy="1178625"/>
          </a:xfrm>
          <a:prstGeom prst="rect">
            <a:avLst/>
          </a:prstGeom>
          <a:noFill/>
          <a:ln>
            <a:noFill/>
          </a:ln>
        </p:spPr>
      </p:pic>
      <p:sp>
        <p:nvSpPr>
          <p:cNvPr id="667" name="Google Shape;667;p83"/>
          <p:cNvSpPr txBox="1"/>
          <p:nvPr/>
        </p:nvSpPr>
        <p:spPr>
          <a:xfrm>
            <a:off x="4030950" y="153675"/>
            <a:ext cx="18876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u="sng">
                <a:solidFill>
                  <a:schemeClr val="dk1"/>
                </a:solidFill>
                <a:latin typeface="Roboto"/>
                <a:ea typeface="Roboto"/>
                <a:cs typeface="Roboto"/>
                <a:sym typeface="Roboto"/>
              </a:rPr>
              <a:t>IoT device</a:t>
            </a:r>
            <a:endParaRPr sz="2200" u="sng"/>
          </a:p>
        </p:txBody>
      </p:sp>
      <p:sp>
        <p:nvSpPr>
          <p:cNvPr id="668" name="Google Shape;668;p83"/>
          <p:cNvSpPr txBox="1"/>
          <p:nvPr/>
        </p:nvSpPr>
        <p:spPr>
          <a:xfrm>
            <a:off x="1708700" y="1041225"/>
            <a:ext cx="14034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dk1"/>
                </a:solidFill>
                <a:latin typeface="Roboto"/>
                <a:ea typeface="Roboto"/>
                <a:cs typeface="Roboto"/>
                <a:sym typeface="Roboto"/>
              </a:rPr>
              <a:t>Device</a:t>
            </a:r>
            <a:endParaRPr sz="2200"/>
          </a:p>
        </p:txBody>
      </p:sp>
      <p:sp>
        <p:nvSpPr>
          <p:cNvPr id="669" name="Google Shape;669;p83"/>
          <p:cNvSpPr txBox="1"/>
          <p:nvPr/>
        </p:nvSpPr>
        <p:spPr>
          <a:xfrm>
            <a:off x="6054900" y="950700"/>
            <a:ext cx="16269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dk1"/>
                </a:solidFill>
                <a:latin typeface="Roboto"/>
                <a:ea typeface="Roboto"/>
                <a:cs typeface="Roboto"/>
                <a:sym typeface="Roboto"/>
              </a:rPr>
              <a:t>Back End</a:t>
            </a:r>
            <a:endParaRPr sz="2200"/>
          </a:p>
        </p:txBody>
      </p:sp>
      <p:sp>
        <p:nvSpPr>
          <p:cNvPr id="670" name="Google Shape;670;p83"/>
          <p:cNvSpPr txBox="1"/>
          <p:nvPr/>
        </p:nvSpPr>
        <p:spPr>
          <a:xfrm>
            <a:off x="2673850" y="2213238"/>
            <a:ext cx="12273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Node MCU</a:t>
            </a:r>
            <a:r>
              <a:rPr lang="es">
                <a:latin typeface="Roboto"/>
                <a:ea typeface="Roboto"/>
                <a:cs typeface="Roboto"/>
                <a:sym typeface="Roboto"/>
              </a:rPr>
              <a:t>  </a:t>
            </a:r>
            <a:endParaRPr>
              <a:latin typeface="Roboto"/>
              <a:ea typeface="Roboto"/>
              <a:cs typeface="Roboto"/>
              <a:sym typeface="Roboto"/>
            </a:endParaRPr>
          </a:p>
        </p:txBody>
      </p:sp>
      <p:sp>
        <p:nvSpPr>
          <p:cNvPr id="671" name="Google Shape;671;p83"/>
          <p:cNvSpPr txBox="1"/>
          <p:nvPr/>
        </p:nvSpPr>
        <p:spPr>
          <a:xfrm>
            <a:off x="2585800" y="3558413"/>
            <a:ext cx="14034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Arduino mega</a:t>
            </a:r>
            <a:endParaRPr>
              <a:latin typeface="Roboto"/>
              <a:ea typeface="Roboto"/>
              <a:cs typeface="Roboto"/>
              <a:sym typeface="Roboto"/>
            </a:endParaRPr>
          </a:p>
        </p:txBody>
      </p:sp>
      <p:sp>
        <p:nvSpPr>
          <p:cNvPr id="672" name="Google Shape;672;p83"/>
          <p:cNvSpPr txBox="1"/>
          <p:nvPr/>
        </p:nvSpPr>
        <p:spPr>
          <a:xfrm>
            <a:off x="7667125" y="2151925"/>
            <a:ext cx="11253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MongoDB</a:t>
            </a:r>
            <a:endParaRPr>
              <a:latin typeface="Roboto"/>
              <a:ea typeface="Roboto"/>
              <a:cs typeface="Roboto"/>
              <a:sym typeface="Roboto"/>
            </a:endParaRPr>
          </a:p>
        </p:txBody>
      </p:sp>
      <p:sp>
        <p:nvSpPr>
          <p:cNvPr id="673" name="Google Shape;673;p83"/>
          <p:cNvSpPr txBox="1"/>
          <p:nvPr/>
        </p:nvSpPr>
        <p:spPr>
          <a:xfrm>
            <a:off x="7667125" y="3808000"/>
            <a:ext cx="9858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NodeJS</a:t>
            </a:r>
            <a:endParaRPr>
              <a:latin typeface="Roboto"/>
              <a:ea typeface="Roboto"/>
              <a:cs typeface="Roboto"/>
              <a:sym typeface="Roboto"/>
            </a:endParaRPr>
          </a:p>
        </p:txBody>
      </p:sp>
      <p:pic>
        <p:nvPicPr>
          <p:cNvPr id="674" name="Google Shape;674;p83"/>
          <p:cNvPicPr preferRelativeResize="0"/>
          <p:nvPr/>
        </p:nvPicPr>
        <p:blipFill>
          <a:blip r:embed="rId5">
            <a:alphaModFix/>
          </a:blip>
          <a:stretch>
            <a:fillRect/>
          </a:stretch>
        </p:blipFill>
        <p:spPr>
          <a:xfrm>
            <a:off x="1096325" y="3385251"/>
            <a:ext cx="1227348" cy="834126"/>
          </a:xfrm>
          <a:prstGeom prst="rect">
            <a:avLst/>
          </a:prstGeom>
          <a:noFill/>
          <a:ln>
            <a:noFill/>
          </a:ln>
        </p:spPr>
      </p:pic>
      <p:pic>
        <p:nvPicPr>
          <p:cNvPr id="675" name="Google Shape;675;p83"/>
          <p:cNvPicPr preferRelativeResize="0"/>
          <p:nvPr/>
        </p:nvPicPr>
        <p:blipFill>
          <a:blip r:embed="rId6">
            <a:alphaModFix/>
          </a:blip>
          <a:stretch>
            <a:fillRect/>
          </a:stretch>
        </p:blipFill>
        <p:spPr>
          <a:xfrm>
            <a:off x="1096314" y="2001800"/>
            <a:ext cx="1227358" cy="91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pic>
        <p:nvPicPr>
          <p:cNvPr id="680" name="Google Shape;680;p84"/>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681" name="Google Shape;681;p84"/>
          <p:cNvSpPr txBox="1"/>
          <p:nvPr>
            <p:ph type="title"/>
          </p:nvPr>
        </p:nvSpPr>
        <p:spPr>
          <a:xfrm>
            <a:off x="3859300" y="1987850"/>
            <a:ext cx="67860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2800">
                <a:solidFill>
                  <a:srgbClr val="135158"/>
                </a:solidFill>
                <a:latin typeface="Roboto"/>
                <a:ea typeface="Roboto"/>
                <a:cs typeface="Roboto"/>
                <a:sym typeface="Roboto"/>
              </a:rPr>
              <a:t>Deployment Plan</a:t>
            </a:r>
            <a:endParaRPr b="1" sz="2800">
              <a:solidFill>
                <a:srgbClr val="135158"/>
              </a:solidFill>
              <a:latin typeface="Roboto"/>
              <a:ea typeface="Roboto"/>
              <a:cs typeface="Roboto"/>
              <a:sym typeface="Roboto"/>
            </a:endParaRPr>
          </a:p>
        </p:txBody>
      </p:sp>
      <p:cxnSp>
        <p:nvCxnSpPr>
          <p:cNvPr id="682" name="Google Shape;682;p84"/>
          <p:cNvCxnSpPr/>
          <p:nvPr/>
        </p:nvCxnSpPr>
        <p:spPr>
          <a:xfrm rot="10800000">
            <a:off x="3967200" y="201177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683" name="Google Shape;683;p84"/>
          <p:cNvCxnSpPr/>
          <p:nvPr/>
        </p:nvCxnSpPr>
        <p:spPr>
          <a:xfrm rot="10800000">
            <a:off x="396720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684" name="Google Shape;684;p84"/>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4"/>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85"/>
          <p:cNvSpPr txBox="1"/>
          <p:nvPr>
            <p:ph idx="1" type="body"/>
          </p:nvPr>
        </p:nvSpPr>
        <p:spPr>
          <a:xfrm>
            <a:off x="1039500" y="1458000"/>
            <a:ext cx="7319400" cy="29598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Testing and deployment will be initially done in a Heroku server</a:t>
            </a:r>
            <a:endParaRPr sz="1600">
              <a:solidFill>
                <a:schemeClr val="dk1"/>
              </a:solidFill>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When the user base grows the servers will be deployed in AWS EC2 instances.</a:t>
            </a:r>
            <a:endParaRPr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600">
              <a:solidFill>
                <a:srgbClr val="666666"/>
              </a:solidFill>
            </a:endParaRPr>
          </a:p>
        </p:txBody>
      </p:sp>
      <p:sp>
        <p:nvSpPr>
          <p:cNvPr id="691" name="Google Shape;691;p85"/>
          <p:cNvSpPr txBox="1"/>
          <p:nvPr>
            <p:ph type="title"/>
          </p:nvPr>
        </p:nvSpPr>
        <p:spPr>
          <a:xfrm>
            <a:off x="1597950" y="801454"/>
            <a:ext cx="5948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rPr>
              <a:t>Deployment Plan</a:t>
            </a:r>
            <a:endParaRPr b="1">
              <a:solidFill>
                <a:srgbClr val="79D8B9"/>
              </a:solidFill>
            </a:endParaRPr>
          </a:p>
        </p:txBody>
      </p:sp>
      <p:cxnSp>
        <p:nvCxnSpPr>
          <p:cNvPr id="692" name="Google Shape;692;p85"/>
          <p:cNvCxnSpPr/>
          <p:nvPr/>
        </p:nvCxnSpPr>
        <p:spPr>
          <a:xfrm rot="10800000">
            <a:off x="1786200" y="1340500"/>
            <a:ext cx="1209600" cy="0"/>
          </a:xfrm>
          <a:prstGeom prst="straightConnector1">
            <a:avLst/>
          </a:prstGeom>
          <a:noFill/>
          <a:ln cap="flat" cmpd="sng" w="9525">
            <a:solidFill>
              <a:srgbClr val="79D8B9"/>
            </a:solidFill>
            <a:prstDash val="solid"/>
            <a:round/>
            <a:headEnd len="med" w="med" type="none"/>
            <a:tailEnd len="med" w="med" type="none"/>
          </a:ln>
        </p:spPr>
      </p:cxnSp>
      <p:sp>
        <p:nvSpPr>
          <p:cNvPr id="693" name="Google Shape;693;p85"/>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pic>
        <p:nvPicPr>
          <p:cNvPr id="694" name="Google Shape;694;p85"/>
          <p:cNvPicPr preferRelativeResize="0"/>
          <p:nvPr/>
        </p:nvPicPr>
        <p:blipFill rotWithShape="1">
          <a:blip r:embed="rId3">
            <a:alphaModFix/>
          </a:blip>
          <a:srcRect b="30119" l="9383" r="66601" t="31806"/>
          <a:stretch/>
        </p:blipFill>
        <p:spPr>
          <a:xfrm>
            <a:off x="5449827" y="2749850"/>
            <a:ext cx="1184702" cy="1408650"/>
          </a:xfrm>
          <a:prstGeom prst="rect">
            <a:avLst/>
          </a:prstGeom>
          <a:noFill/>
          <a:ln>
            <a:noFill/>
          </a:ln>
        </p:spPr>
      </p:pic>
      <p:pic>
        <p:nvPicPr>
          <p:cNvPr id="695" name="Google Shape;695;p85"/>
          <p:cNvPicPr preferRelativeResize="0"/>
          <p:nvPr/>
        </p:nvPicPr>
        <p:blipFill>
          <a:blip r:embed="rId4">
            <a:alphaModFix/>
          </a:blip>
          <a:stretch>
            <a:fillRect/>
          </a:stretch>
        </p:blipFill>
        <p:spPr>
          <a:xfrm>
            <a:off x="1485925" y="2410325"/>
            <a:ext cx="3267705" cy="2087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86"/>
          <p:cNvSpPr txBox="1"/>
          <p:nvPr>
            <p:ph idx="4294967295" type="title"/>
          </p:nvPr>
        </p:nvSpPr>
        <p:spPr>
          <a:xfrm>
            <a:off x="1403650" y="161650"/>
            <a:ext cx="3199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
                <a:solidFill>
                  <a:srgbClr val="434343"/>
                </a:solidFill>
              </a:rPr>
              <a:t>Project Delivery Timeline</a:t>
            </a:r>
            <a:endParaRPr b="0">
              <a:solidFill>
                <a:srgbClr val="79D8B9"/>
              </a:solidFill>
            </a:endParaRPr>
          </a:p>
        </p:txBody>
      </p:sp>
      <p:cxnSp>
        <p:nvCxnSpPr>
          <p:cNvPr id="701" name="Google Shape;701;p86"/>
          <p:cNvCxnSpPr/>
          <p:nvPr/>
        </p:nvCxnSpPr>
        <p:spPr>
          <a:xfrm rot="10800000">
            <a:off x="1637475" y="644050"/>
            <a:ext cx="1209600" cy="0"/>
          </a:xfrm>
          <a:prstGeom prst="straightConnector1">
            <a:avLst/>
          </a:prstGeom>
          <a:noFill/>
          <a:ln cap="flat" cmpd="sng" w="9525">
            <a:solidFill>
              <a:srgbClr val="79D8B9"/>
            </a:solidFill>
            <a:prstDash val="solid"/>
            <a:round/>
            <a:headEnd len="med" w="med" type="none"/>
            <a:tailEnd len="med" w="med" type="none"/>
          </a:ln>
        </p:spPr>
      </p:cxnSp>
      <p:sp>
        <p:nvSpPr>
          <p:cNvPr id="702" name="Google Shape;702;p86"/>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pic>
        <p:nvPicPr>
          <p:cNvPr id="703" name="Google Shape;703;p86"/>
          <p:cNvPicPr preferRelativeResize="0"/>
          <p:nvPr/>
        </p:nvPicPr>
        <p:blipFill>
          <a:blip r:embed="rId3">
            <a:alphaModFix/>
          </a:blip>
          <a:stretch>
            <a:fillRect/>
          </a:stretch>
        </p:blipFill>
        <p:spPr>
          <a:xfrm>
            <a:off x="152400" y="796450"/>
            <a:ext cx="8813852" cy="4194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7" name="Shape 707"/>
        <p:cNvGrpSpPr/>
        <p:nvPr/>
      </p:nvGrpSpPr>
      <p:grpSpPr>
        <a:xfrm>
          <a:off x="0" y="0"/>
          <a:ext cx="0" cy="0"/>
          <a:chOff x="0" y="0"/>
          <a:chExt cx="0" cy="0"/>
        </a:xfrm>
      </p:grpSpPr>
      <p:pic>
        <p:nvPicPr>
          <p:cNvPr id="708" name="Google Shape;708;p87"/>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709" name="Google Shape;709;p87"/>
          <p:cNvSpPr txBox="1"/>
          <p:nvPr>
            <p:ph type="title"/>
          </p:nvPr>
        </p:nvSpPr>
        <p:spPr>
          <a:xfrm>
            <a:off x="3103825" y="2189300"/>
            <a:ext cx="5950800" cy="880200"/>
          </a:xfrm>
          <a:prstGeom prst="rect">
            <a:avLst/>
          </a:prstGeom>
        </p:spPr>
        <p:txBody>
          <a:bodyPr anchorCtr="0" anchor="b" bIns="91425" lIns="91425" spcFirstLastPara="1" rIns="91425" wrap="square" tIns="91425">
            <a:noAutofit/>
          </a:bodyPr>
          <a:lstStyle/>
          <a:p>
            <a:pPr indent="0" lvl="0" marL="0" marR="0" rtl="0" algn="l">
              <a:lnSpc>
                <a:spcPct val="115000"/>
              </a:lnSpc>
              <a:spcBef>
                <a:spcPts val="0"/>
              </a:spcBef>
              <a:spcAft>
                <a:spcPts val="0"/>
              </a:spcAft>
              <a:buNone/>
            </a:pPr>
            <a:r>
              <a:rPr b="1" lang="es" sz="2800">
                <a:solidFill>
                  <a:srgbClr val="135158"/>
                </a:solidFill>
                <a:latin typeface="Roboto"/>
                <a:ea typeface="Roboto"/>
                <a:cs typeface="Roboto"/>
                <a:sym typeface="Roboto"/>
              </a:rPr>
              <a:t>System Development Methodology &amp; Project Management</a:t>
            </a:r>
            <a:endParaRPr b="1" sz="2800">
              <a:solidFill>
                <a:srgbClr val="135158"/>
              </a:solidFill>
              <a:latin typeface="Roboto"/>
              <a:ea typeface="Roboto"/>
              <a:cs typeface="Roboto"/>
              <a:sym typeface="Roboto"/>
            </a:endParaRPr>
          </a:p>
        </p:txBody>
      </p:sp>
      <p:cxnSp>
        <p:nvCxnSpPr>
          <p:cNvPr id="710" name="Google Shape;710;p87"/>
          <p:cNvCxnSpPr/>
          <p:nvPr/>
        </p:nvCxnSpPr>
        <p:spPr>
          <a:xfrm rot="10800000">
            <a:off x="3217050" y="19799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711" name="Google Shape;711;p87"/>
          <p:cNvCxnSpPr/>
          <p:nvPr/>
        </p:nvCxnSpPr>
        <p:spPr>
          <a:xfrm rot="10800000">
            <a:off x="3217050" y="2986875"/>
            <a:ext cx="1209600" cy="0"/>
          </a:xfrm>
          <a:prstGeom prst="straightConnector1">
            <a:avLst/>
          </a:prstGeom>
          <a:noFill/>
          <a:ln cap="flat" cmpd="sng" w="9525">
            <a:solidFill>
              <a:srgbClr val="79D8B9"/>
            </a:solidFill>
            <a:prstDash val="solid"/>
            <a:round/>
            <a:headEnd len="med" w="med" type="none"/>
            <a:tailEnd len="med" w="med" type="none"/>
          </a:ln>
        </p:spPr>
      </p:cxnSp>
      <p:sp>
        <p:nvSpPr>
          <p:cNvPr id="712" name="Google Shape;712;p87"/>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7" name="Shape 717"/>
        <p:cNvGrpSpPr/>
        <p:nvPr/>
      </p:nvGrpSpPr>
      <p:grpSpPr>
        <a:xfrm>
          <a:off x="0" y="0"/>
          <a:ext cx="0" cy="0"/>
          <a:chOff x="0" y="0"/>
          <a:chExt cx="0" cy="0"/>
        </a:xfrm>
      </p:grpSpPr>
      <p:sp>
        <p:nvSpPr>
          <p:cNvPr id="718" name="Google Shape;718;p88"/>
          <p:cNvSpPr/>
          <p:nvPr/>
        </p:nvSpPr>
        <p:spPr>
          <a:xfrm>
            <a:off x="4572000" y="478050"/>
            <a:ext cx="4572000" cy="41874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EFEFEF"/>
              </a:solidFill>
            </a:endParaRPr>
          </a:p>
        </p:txBody>
      </p:sp>
      <p:sp>
        <p:nvSpPr>
          <p:cNvPr id="719" name="Google Shape;719;p88"/>
          <p:cNvSpPr/>
          <p:nvPr/>
        </p:nvSpPr>
        <p:spPr>
          <a:xfrm>
            <a:off x="1170000" y="128250"/>
            <a:ext cx="3260100" cy="265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0" name="Google Shape;720;p88"/>
          <p:cNvSpPr/>
          <p:nvPr/>
        </p:nvSpPr>
        <p:spPr>
          <a:xfrm>
            <a:off x="4076300" y="4327575"/>
            <a:ext cx="3260100" cy="58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721" name="Google Shape;721;p88"/>
          <p:cNvPicPr preferRelativeResize="0"/>
          <p:nvPr/>
        </p:nvPicPr>
        <p:blipFill>
          <a:blip r:embed="rId4">
            <a:alphaModFix/>
          </a:blip>
          <a:stretch>
            <a:fillRect/>
          </a:stretch>
        </p:blipFill>
        <p:spPr>
          <a:xfrm>
            <a:off x="0" y="4291"/>
            <a:ext cx="9143997" cy="5134917"/>
          </a:xfrm>
          <a:prstGeom prst="rect">
            <a:avLst/>
          </a:prstGeom>
          <a:noFill/>
          <a:ln>
            <a:noFill/>
          </a:ln>
        </p:spPr>
      </p:pic>
      <p:sp>
        <p:nvSpPr>
          <p:cNvPr id="722" name="Google Shape;722;p8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pic>
        <p:nvPicPr>
          <p:cNvPr id="727" name="Google Shape;727;p89"/>
          <p:cNvPicPr preferRelativeResize="0"/>
          <p:nvPr/>
        </p:nvPicPr>
        <p:blipFill>
          <a:blip r:embed="rId3">
            <a:alphaModFix/>
          </a:blip>
          <a:stretch>
            <a:fillRect/>
          </a:stretch>
        </p:blipFill>
        <p:spPr>
          <a:xfrm>
            <a:off x="837588" y="1699336"/>
            <a:ext cx="1744825" cy="1744825"/>
          </a:xfrm>
          <a:prstGeom prst="rect">
            <a:avLst/>
          </a:prstGeom>
          <a:noFill/>
          <a:ln>
            <a:noFill/>
          </a:ln>
        </p:spPr>
      </p:pic>
      <p:pic>
        <p:nvPicPr>
          <p:cNvPr id="728" name="Google Shape;728;p89"/>
          <p:cNvPicPr preferRelativeResize="0"/>
          <p:nvPr/>
        </p:nvPicPr>
        <p:blipFill>
          <a:blip r:embed="rId4">
            <a:alphaModFix/>
          </a:blip>
          <a:stretch>
            <a:fillRect/>
          </a:stretch>
        </p:blipFill>
        <p:spPr>
          <a:xfrm>
            <a:off x="2766451" y="0"/>
            <a:ext cx="6392063"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pic>
        <p:nvPicPr>
          <p:cNvPr id="733" name="Google Shape;733;p90"/>
          <p:cNvPicPr preferRelativeResize="0"/>
          <p:nvPr/>
        </p:nvPicPr>
        <p:blipFill rotWithShape="1">
          <a:blip r:embed="rId3">
            <a:alphaModFix/>
          </a:blip>
          <a:srcRect b="22707" l="0" r="0" t="21042"/>
          <a:stretch/>
        </p:blipFill>
        <p:spPr>
          <a:xfrm>
            <a:off x="0" y="0"/>
            <a:ext cx="9144003" cy="5143501"/>
          </a:xfrm>
          <a:prstGeom prst="rect">
            <a:avLst/>
          </a:prstGeom>
          <a:noFill/>
          <a:ln>
            <a:noFill/>
          </a:ln>
        </p:spPr>
      </p:pic>
      <p:sp>
        <p:nvSpPr>
          <p:cNvPr id="734" name="Google Shape;734;p90"/>
          <p:cNvSpPr txBox="1"/>
          <p:nvPr>
            <p:ph idx="3" type="title"/>
          </p:nvPr>
        </p:nvSpPr>
        <p:spPr>
          <a:xfrm>
            <a:off x="1075650" y="1803175"/>
            <a:ext cx="6992700" cy="70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t>Thank You</a:t>
            </a:r>
            <a:endParaRPr/>
          </a:p>
        </p:txBody>
      </p:sp>
      <p:sp>
        <p:nvSpPr>
          <p:cNvPr id="735" name="Google Shape;735;p9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913825" y="1559400"/>
            <a:ext cx="35709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Problem Definition </a:t>
            </a:r>
            <a:endParaRPr b="0" sz="3000">
              <a:solidFill>
                <a:srgbClr val="79D8B9"/>
              </a:solidFill>
              <a:latin typeface="Roboto"/>
              <a:ea typeface="Roboto"/>
              <a:cs typeface="Roboto"/>
              <a:sym typeface="Roboto"/>
            </a:endParaRPr>
          </a:p>
        </p:txBody>
      </p:sp>
      <p:sp>
        <p:nvSpPr>
          <p:cNvPr id="219" name="Google Shape;219;p37"/>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p:nvPr/>
        </p:nvSpPr>
        <p:spPr>
          <a:xfrm>
            <a:off x="44300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 name="Google Shape;221;p37"/>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222" name="Google Shape;222;p37"/>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7"/>
          <p:cNvSpPr txBox="1"/>
          <p:nvPr/>
        </p:nvSpPr>
        <p:spPr>
          <a:xfrm>
            <a:off x="4310300" y="790800"/>
            <a:ext cx="4857300" cy="3799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People tend to stay at home leisurely for limited time Due to their busy lifestyles.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Gardening with minimum effort is worth and effective. </a:t>
            </a:r>
            <a:endParaRPr sz="1600" strike="sngStrike">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600" strike="sngStrike">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With the pandemic which occurred in recent past, people tend to grow their own produce for sustainability. </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But after this situation people may not have time to take care of their plants due to  their busy lifestyle.</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p:txBody>
      </p:sp>
      <p:sp>
        <p:nvSpPr>
          <p:cNvPr id="224" name="Google Shape;224;p37"/>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pic>
        <p:nvPicPr>
          <p:cNvPr id="740" name="Google Shape;740;p91"/>
          <p:cNvPicPr preferRelativeResize="0"/>
          <p:nvPr/>
        </p:nvPicPr>
        <p:blipFill rotWithShape="1">
          <a:blip r:embed="rId3">
            <a:alphaModFix/>
          </a:blip>
          <a:srcRect b="22707" l="0" r="0" t="21042"/>
          <a:stretch/>
        </p:blipFill>
        <p:spPr>
          <a:xfrm>
            <a:off x="0" y="0"/>
            <a:ext cx="9144003" cy="5143501"/>
          </a:xfrm>
          <a:prstGeom prst="rect">
            <a:avLst/>
          </a:prstGeom>
          <a:noFill/>
          <a:ln>
            <a:noFill/>
          </a:ln>
        </p:spPr>
      </p:pic>
      <p:sp>
        <p:nvSpPr>
          <p:cNvPr id="741" name="Google Shape;741;p91"/>
          <p:cNvSpPr txBox="1"/>
          <p:nvPr>
            <p:ph idx="3" type="title"/>
          </p:nvPr>
        </p:nvSpPr>
        <p:spPr>
          <a:xfrm>
            <a:off x="1075650" y="1803175"/>
            <a:ext cx="6992700" cy="70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t>Demonstration</a:t>
            </a:r>
            <a:endParaRPr/>
          </a:p>
        </p:txBody>
      </p:sp>
      <p:sp>
        <p:nvSpPr>
          <p:cNvPr id="742" name="Google Shape;742;p91"/>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pic>
        <p:nvPicPr>
          <p:cNvPr id="747" name="Google Shape;747;p92"/>
          <p:cNvPicPr preferRelativeResize="0"/>
          <p:nvPr/>
        </p:nvPicPr>
        <p:blipFill rotWithShape="1">
          <a:blip r:embed="rId3">
            <a:alphaModFix/>
          </a:blip>
          <a:srcRect b="22707" l="0" r="0" t="21042"/>
          <a:stretch/>
        </p:blipFill>
        <p:spPr>
          <a:xfrm>
            <a:off x="0" y="0"/>
            <a:ext cx="9144003" cy="5143501"/>
          </a:xfrm>
          <a:prstGeom prst="rect">
            <a:avLst/>
          </a:prstGeom>
          <a:noFill/>
          <a:ln>
            <a:noFill/>
          </a:ln>
        </p:spPr>
      </p:pic>
      <p:sp>
        <p:nvSpPr>
          <p:cNvPr id="748" name="Google Shape;748;p92"/>
          <p:cNvSpPr txBox="1"/>
          <p:nvPr>
            <p:ph idx="3" type="title"/>
          </p:nvPr>
        </p:nvSpPr>
        <p:spPr>
          <a:xfrm>
            <a:off x="1075650" y="1803175"/>
            <a:ext cx="6992700" cy="995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a:t>Any Questions ?</a:t>
            </a:r>
            <a:endParaRPr/>
          </a:p>
        </p:txBody>
      </p:sp>
      <p:sp>
        <p:nvSpPr>
          <p:cNvPr id="749" name="Google Shape;749;p92"/>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913825" y="1559400"/>
            <a:ext cx="305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3000">
                <a:solidFill>
                  <a:srgbClr val="F3F3F3"/>
                </a:solidFill>
                <a:latin typeface="Roboto"/>
                <a:ea typeface="Roboto"/>
                <a:cs typeface="Roboto"/>
                <a:sym typeface="Roboto"/>
              </a:rPr>
              <a:t>Introduction </a:t>
            </a:r>
            <a:endParaRPr b="0" sz="3000">
              <a:solidFill>
                <a:srgbClr val="79D8B9"/>
              </a:solidFill>
              <a:latin typeface="Roboto"/>
              <a:ea typeface="Roboto"/>
              <a:cs typeface="Roboto"/>
              <a:sym typeface="Roboto"/>
            </a:endParaRPr>
          </a:p>
        </p:txBody>
      </p:sp>
      <p:sp>
        <p:nvSpPr>
          <p:cNvPr id="230" name="Google Shape;230;p38"/>
          <p:cNvSpPr/>
          <p:nvPr/>
        </p:nvSpPr>
        <p:spPr>
          <a:xfrm>
            <a:off x="8344600" y="-57187"/>
            <a:ext cx="447600" cy="525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8"/>
          <p:cNvSpPr/>
          <p:nvPr/>
        </p:nvSpPr>
        <p:spPr>
          <a:xfrm>
            <a:off x="4419600" y="0"/>
            <a:ext cx="473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38"/>
          <p:cNvCxnSpPr/>
          <p:nvPr/>
        </p:nvCxnSpPr>
        <p:spPr>
          <a:xfrm rot="10800000">
            <a:off x="1025200" y="2626550"/>
            <a:ext cx="1209600" cy="0"/>
          </a:xfrm>
          <a:prstGeom prst="straightConnector1">
            <a:avLst/>
          </a:prstGeom>
          <a:noFill/>
          <a:ln cap="flat" cmpd="sng" w="9525">
            <a:solidFill>
              <a:srgbClr val="79D8B9"/>
            </a:solidFill>
            <a:prstDash val="solid"/>
            <a:round/>
            <a:headEnd len="med" w="med" type="none"/>
            <a:tailEnd len="med" w="med" type="none"/>
          </a:ln>
        </p:spPr>
      </p:cxnSp>
      <p:sp>
        <p:nvSpPr>
          <p:cNvPr id="233" name="Google Shape;233;p38"/>
          <p:cNvSpPr/>
          <p:nvPr/>
        </p:nvSpPr>
        <p:spPr>
          <a:xfrm>
            <a:off x="825100" y="2901125"/>
            <a:ext cx="1969500" cy="545700"/>
          </a:xfrm>
          <a:prstGeom prst="rect">
            <a:avLst/>
          </a:prstGeom>
          <a:solidFill>
            <a:srgbClr val="5151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8"/>
          <p:cNvSpPr txBox="1"/>
          <p:nvPr/>
        </p:nvSpPr>
        <p:spPr>
          <a:xfrm>
            <a:off x="4301450" y="789900"/>
            <a:ext cx="4857300" cy="4798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Green-Core is an automated gardening system consists of both manual and automatic </a:t>
            </a:r>
            <a:r>
              <a:rPr lang="es" sz="1600">
                <a:latin typeface="Roboto Condensed"/>
                <a:ea typeface="Roboto Condensed"/>
                <a:cs typeface="Roboto Condensed"/>
                <a:sym typeface="Roboto Condensed"/>
              </a:rPr>
              <a:t>gardening features.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Enable users to control their garden while they are away from home </a:t>
            </a:r>
            <a:r>
              <a:rPr lang="es" sz="1600">
                <a:latin typeface="Roboto Condensed"/>
                <a:ea typeface="Roboto Condensed"/>
                <a:cs typeface="Roboto Condensed"/>
                <a:sym typeface="Roboto Condensed"/>
              </a:rPr>
              <a:t>by using a smartphone.</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SzPts val="1600"/>
              <a:buFont typeface="Roboto Condensed"/>
              <a:buChar char="●"/>
            </a:pPr>
            <a:r>
              <a:rPr lang="es" sz="1600">
                <a:latin typeface="Roboto Condensed"/>
                <a:ea typeface="Roboto Condensed"/>
                <a:cs typeface="Roboto Condensed"/>
                <a:sym typeface="Roboto Condensed"/>
              </a:rPr>
              <a:t>Capable of real gardening features such as watering plants. </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just">
              <a:lnSpc>
                <a:spcPct val="115000"/>
              </a:lnSpc>
              <a:spcBef>
                <a:spcPts val="0"/>
              </a:spcBef>
              <a:spcAft>
                <a:spcPts val="0"/>
              </a:spcAft>
              <a:buClr>
                <a:schemeClr val="dk1"/>
              </a:buClr>
              <a:buSzPts val="1600"/>
              <a:buFont typeface="Roboto Condensed"/>
              <a:buChar char="●"/>
            </a:pPr>
            <a:r>
              <a:rPr lang="es" sz="1600">
                <a:solidFill>
                  <a:schemeClr val="dk1"/>
                </a:solidFill>
                <a:latin typeface="Roboto Condensed"/>
                <a:ea typeface="Roboto Condensed"/>
                <a:cs typeface="Roboto Condensed"/>
                <a:sym typeface="Roboto Condensed"/>
              </a:rPr>
              <a:t>System consists of an IoT device and a mobile app for the user </a:t>
            </a:r>
            <a:r>
              <a:rPr lang="es" sz="1600">
                <a:latin typeface="Roboto Condensed"/>
                <a:ea typeface="Roboto Condensed"/>
                <a:cs typeface="Roboto Condensed"/>
                <a:sym typeface="Roboto Condensed"/>
              </a:rPr>
              <a:t>and a web app to control inner settings.</a:t>
            </a:r>
            <a:endParaRPr sz="1600">
              <a:latin typeface="Roboto Condensed"/>
              <a:ea typeface="Roboto Condensed"/>
              <a:cs typeface="Roboto Condensed"/>
              <a:sym typeface="Roboto Condensed"/>
            </a:endParaRPr>
          </a:p>
          <a:p>
            <a:pPr indent="0" lvl="0" marL="914400" rtl="0" algn="just">
              <a:lnSpc>
                <a:spcPct val="115000"/>
              </a:lnSpc>
              <a:spcBef>
                <a:spcPts val="0"/>
              </a:spcBef>
              <a:spcAft>
                <a:spcPts val="0"/>
              </a:spcAft>
              <a:buNone/>
            </a:pPr>
            <a:r>
              <a:t/>
            </a:r>
            <a:endParaRPr sz="1600" strike="sngStrike">
              <a:latin typeface="Roboto Condensed"/>
              <a:ea typeface="Roboto Condensed"/>
              <a:cs typeface="Roboto Condensed"/>
              <a:sym typeface="Roboto Condensed"/>
            </a:endParaRPr>
          </a:p>
        </p:txBody>
      </p:sp>
      <p:sp>
        <p:nvSpPr>
          <p:cNvPr id="235" name="Google Shape;235;p38"/>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idx="1" type="subTitle"/>
          </p:nvPr>
        </p:nvSpPr>
        <p:spPr>
          <a:xfrm>
            <a:off x="554075" y="1000125"/>
            <a:ext cx="3799800" cy="390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s" sz="1600">
                <a:solidFill>
                  <a:srgbClr val="FFFFFF"/>
                </a:solidFill>
              </a:rPr>
              <a:t>Introduction</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Problem Definition</a:t>
            </a:r>
            <a:endParaRPr sz="1600">
              <a:solidFill>
                <a:srgbClr val="FFFFFF"/>
              </a:solidFill>
            </a:endParaRPr>
          </a:p>
          <a:p>
            <a:pPr indent="-330200" lvl="0" marL="457200" rtl="0" algn="l">
              <a:spcBef>
                <a:spcPts val="0"/>
              </a:spcBef>
              <a:spcAft>
                <a:spcPts val="0"/>
              </a:spcAft>
              <a:buClr>
                <a:srgbClr val="FFFF00"/>
              </a:buClr>
              <a:buSzPts val="1600"/>
              <a:buChar char="-"/>
            </a:pPr>
            <a:r>
              <a:rPr lang="es" sz="1600">
                <a:solidFill>
                  <a:srgbClr val="FFFF00"/>
                </a:solidFill>
              </a:rPr>
              <a:t>Goal and Objectives</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Project Scope</a:t>
            </a:r>
            <a:endParaRPr sz="1600">
              <a:solidFill>
                <a:srgbClr val="FFFF00"/>
              </a:solidFill>
            </a:endParaRPr>
          </a:p>
          <a:p>
            <a:pPr indent="-330200" lvl="0" marL="457200" rtl="0" algn="l">
              <a:spcBef>
                <a:spcPts val="0"/>
              </a:spcBef>
              <a:spcAft>
                <a:spcPts val="0"/>
              </a:spcAft>
              <a:buClr>
                <a:srgbClr val="FFFF00"/>
              </a:buClr>
              <a:buSzPts val="1600"/>
              <a:buChar char="-"/>
            </a:pPr>
            <a:r>
              <a:rPr lang="es" sz="1600">
                <a:solidFill>
                  <a:srgbClr val="FFFF00"/>
                </a:solidFill>
              </a:rPr>
              <a:t>Deliverables</a:t>
            </a:r>
            <a:endParaRPr sz="1600">
              <a:solidFill>
                <a:srgbClr val="FFFF00"/>
              </a:solidFill>
            </a:endParaRPr>
          </a:p>
          <a:p>
            <a:pPr indent="-330200" lvl="0" marL="457200" rtl="0" algn="l">
              <a:spcBef>
                <a:spcPts val="0"/>
              </a:spcBef>
              <a:spcAft>
                <a:spcPts val="0"/>
              </a:spcAft>
              <a:buClr>
                <a:srgbClr val="FFFFFF"/>
              </a:buClr>
              <a:buSzPts val="1600"/>
              <a:buChar char="-"/>
            </a:pPr>
            <a:r>
              <a:rPr lang="es" sz="1600">
                <a:solidFill>
                  <a:srgbClr val="FFFFFF"/>
                </a:solidFill>
              </a:rPr>
              <a:t>Functional Requirements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Quality Attributes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Feasibility Study</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Progress of the project</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Member Contribution</a:t>
            </a:r>
            <a:endParaRPr sz="1600">
              <a:solidFill>
                <a:schemeClr val="lt1"/>
              </a:solidFill>
            </a:endParaRPr>
          </a:p>
          <a:p>
            <a:pPr indent="-330200" lvl="0" marL="457200" rtl="0" algn="l">
              <a:spcBef>
                <a:spcPts val="0"/>
              </a:spcBef>
              <a:spcAft>
                <a:spcPts val="0"/>
              </a:spcAft>
              <a:buClr>
                <a:schemeClr val="lt1"/>
              </a:buClr>
              <a:buSzPts val="1600"/>
              <a:buChar char="-"/>
            </a:pPr>
            <a:r>
              <a:rPr lang="es" sz="1600">
                <a:solidFill>
                  <a:schemeClr val="lt1"/>
                </a:solidFill>
              </a:rPr>
              <a:t>High Level System Architecture</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Technologies</a:t>
            </a:r>
            <a:endParaRPr sz="1600">
              <a:solidFill>
                <a:srgbClr val="FFFFFF"/>
              </a:solidFill>
            </a:endParaRPr>
          </a:p>
          <a:p>
            <a:pPr indent="-330200" lvl="0" marL="457200" rtl="0" algn="l">
              <a:spcBef>
                <a:spcPts val="0"/>
              </a:spcBef>
              <a:spcAft>
                <a:spcPts val="0"/>
              </a:spcAft>
              <a:buClr>
                <a:srgbClr val="FFFFFF"/>
              </a:buClr>
              <a:buSzPts val="1600"/>
              <a:buChar char="-"/>
            </a:pPr>
            <a:r>
              <a:rPr lang="es" sz="1600">
                <a:solidFill>
                  <a:srgbClr val="FFFFFF"/>
                </a:solidFill>
              </a:rPr>
              <a:t>Deployment Plan</a:t>
            </a:r>
            <a:endParaRPr sz="1600">
              <a:solidFill>
                <a:srgbClr val="FFFFFF"/>
              </a:solidFill>
            </a:endParaRPr>
          </a:p>
          <a:p>
            <a:pPr indent="0" lvl="0" marL="457200" rtl="0" algn="l">
              <a:spcBef>
                <a:spcPts val="0"/>
              </a:spcBef>
              <a:spcAft>
                <a:spcPts val="0"/>
              </a:spcAft>
              <a:buNone/>
            </a:pPr>
            <a:r>
              <a:t/>
            </a:r>
            <a:endParaRPr sz="1600">
              <a:solidFill>
                <a:srgbClr val="FFFFFF"/>
              </a:solidFill>
            </a:endParaRPr>
          </a:p>
        </p:txBody>
      </p:sp>
      <p:sp>
        <p:nvSpPr>
          <p:cNvPr id="241" name="Google Shape;241;p39"/>
          <p:cNvSpPr/>
          <p:nvPr/>
        </p:nvSpPr>
        <p:spPr>
          <a:xfrm>
            <a:off x="5343900" y="906000"/>
            <a:ext cx="2925900" cy="3139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txBox="1"/>
          <p:nvPr>
            <p:ph type="title"/>
          </p:nvPr>
        </p:nvSpPr>
        <p:spPr>
          <a:xfrm>
            <a:off x="4876300" y="3979550"/>
            <a:ext cx="4542300" cy="11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Green Core - The Smart Gardner</a:t>
            </a:r>
            <a:endParaRPr sz="4800">
              <a:solidFill>
                <a:srgbClr val="FFFFFF"/>
              </a:solidFill>
              <a:latin typeface="Roboto Thin"/>
              <a:ea typeface="Roboto Thin"/>
              <a:cs typeface="Roboto Thin"/>
              <a:sym typeface="Roboto Thin"/>
            </a:endParaRPr>
          </a:p>
        </p:txBody>
      </p:sp>
      <p:cxnSp>
        <p:nvCxnSpPr>
          <p:cNvPr id="243" name="Google Shape;243;p39"/>
          <p:cNvCxnSpPr/>
          <p:nvPr/>
        </p:nvCxnSpPr>
        <p:spPr>
          <a:xfrm rot="10800000">
            <a:off x="630275" y="1055250"/>
            <a:ext cx="1209600" cy="0"/>
          </a:xfrm>
          <a:prstGeom prst="straightConnector1">
            <a:avLst/>
          </a:prstGeom>
          <a:noFill/>
          <a:ln cap="flat" cmpd="sng" w="9525">
            <a:solidFill>
              <a:srgbClr val="79D8B9"/>
            </a:solidFill>
            <a:prstDash val="solid"/>
            <a:round/>
            <a:headEnd len="med" w="med" type="none"/>
            <a:tailEnd len="med" w="med" type="none"/>
          </a:ln>
        </p:spPr>
      </p:cxnSp>
      <p:pic>
        <p:nvPicPr>
          <p:cNvPr id="244" name="Google Shape;244;p39"/>
          <p:cNvPicPr preferRelativeResize="0"/>
          <p:nvPr/>
        </p:nvPicPr>
        <p:blipFill>
          <a:blip r:embed="rId3">
            <a:alphaModFix/>
          </a:blip>
          <a:stretch>
            <a:fillRect/>
          </a:stretch>
        </p:blipFill>
        <p:spPr>
          <a:xfrm>
            <a:off x="5615725" y="1236350"/>
            <a:ext cx="2301001" cy="2692849"/>
          </a:xfrm>
          <a:prstGeom prst="rect">
            <a:avLst/>
          </a:prstGeom>
          <a:noFill/>
          <a:ln>
            <a:noFill/>
          </a:ln>
        </p:spPr>
      </p:pic>
      <p:sp>
        <p:nvSpPr>
          <p:cNvPr id="245" name="Google Shape;245;p39"/>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
        <p:nvSpPr>
          <p:cNvPr id="246" name="Google Shape;246;p39"/>
          <p:cNvSpPr txBox="1"/>
          <p:nvPr/>
        </p:nvSpPr>
        <p:spPr>
          <a:xfrm>
            <a:off x="527075" y="506175"/>
            <a:ext cx="14160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F3F3F3"/>
                </a:solidFill>
                <a:latin typeface="Roboto"/>
                <a:ea typeface="Roboto"/>
                <a:cs typeface="Roboto"/>
                <a:sym typeface="Roboto"/>
              </a:rPr>
              <a:t>Outline</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40"/>
          <p:cNvPicPr preferRelativeResize="0"/>
          <p:nvPr/>
        </p:nvPicPr>
        <p:blipFill rotWithShape="1">
          <a:blip r:embed="rId3">
            <a:alphaModFix/>
          </a:blip>
          <a:srcRect b="0" l="0" r="57406" t="0"/>
          <a:stretch/>
        </p:blipFill>
        <p:spPr>
          <a:xfrm>
            <a:off x="0" y="625"/>
            <a:ext cx="3286124" cy="5142248"/>
          </a:xfrm>
          <a:prstGeom prst="rect">
            <a:avLst/>
          </a:prstGeom>
          <a:noFill/>
          <a:ln>
            <a:noFill/>
          </a:ln>
        </p:spPr>
      </p:pic>
      <p:sp>
        <p:nvSpPr>
          <p:cNvPr id="252" name="Google Shape;252;p40"/>
          <p:cNvSpPr txBox="1"/>
          <p:nvPr>
            <p:ph type="title"/>
          </p:nvPr>
        </p:nvSpPr>
        <p:spPr>
          <a:xfrm>
            <a:off x="4195875" y="2131650"/>
            <a:ext cx="5950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4000">
                <a:solidFill>
                  <a:srgbClr val="135158"/>
                </a:solidFill>
                <a:latin typeface="Roboto"/>
                <a:ea typeface="Roboto"/>
                <a:cs typeface="Roboto"/>
                <a:sym typeface="Roboto"/>
              </a:rPr>
              <a:t>Goal and objectives</a:t>
            </a:r>
            <a:endParaRPr b="1" sz="4000">
              <a:solidFill>
                <a:srgbClr val="135158"/>
              </a:solidFill>
              <a:latin typeface="Roboto"/>
              <a:ea typeface="Roboto"/>
              <a:cs typeface="Roboto"/>
              <a:sym typeface="Roboto"/>
            </a:endParaRPr>
          </a:p>
        </p:txBody>
      </p:sp>
      <p:cxnSp>
        <p:nvCxnSpPr>
          <p:cNvPr id="253" name="Google Shape;253;p40"/>
          <p:cNvCxnSpPr/>
          <p:nvPr/>
        </p:nvCxnSpPr>
        <p:spPr>
          <a:xfrm rot="10800000">
            <a:off x="4359150" y="1939425"/>
            <a:ext cx="1209600" cy="0"/>
          </a:xfrm>
          <a:prstGeom prst="straightConnector1">
            <a:avLst/>
          </a:prstGeom>
          <a:noFill/>
          <a:ln cap="flat" cmpd="sng" w="9525">
            <a:solidFill>
              <a:srgbClr val="79D8B9"/>
            </a:solidFill>
            <a:prstDash val="solid"/>
            <a:round/>
            <a:headEnd len="med" w="med" type="none"/>
            <a:tailEnd len="med" w="med" type="none"/>
          </a:ln>
        </p:spPr>
      </p:cxnSp>
      <p:cxnSp>
        <p:nvCxnSpPr>
          <p:cNvPr id="254" name="Google Shape;254;p40"/>
          <p:cNvCxnSpPr/>
          <p:nvPr/>
        </p:nvCxnSpPr>
        <p:spPr>
          <a:xfrm rot="10800000">
            <a:off x="4359150" y="3011850"/>
            <a:ext cx="1209600" cy="0"/>
          </a:xfrm>
          <a:prstGeom prst="straightConnector1">
            <a:avLst/>
          </a:prstGeom>
          <a:noFill/>
          <a:ln cap="flat" cmpd="sng" w="9525">
            <a:solidFill>
              <a:srgbClr val="79D8B9"/>
            </a:solidFill>
            <a:prstDash val="solid"/>
            <a:round/>
            <a:headEnd len="med" w="med" type="none"/>
            <a:tailEnd len="med" w="med" type="none"/>
          </a:ln>
        </p:spPr>
      </p:cxnSp>
      <p:sp>
        <p:nvSpPr>
          <p:cNvPr id="255" name="Google Shape;255;p40"/>
          <p:cNvSpPr/>
          <p:nvPr/>
        </p:nvSpPr>
        <p:spPr>
          <a:xfrm>
            <a:off x="3746175" y="372625"/>
            <a:ext cx="3140700" cy="134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0"/>
          <p:cNvSpPr txBox="1"/>
          <p:nvPr/>
        </p:nvSpPr>
        <p:spPr>
          <a:xfrm>
            <a:off x="8359050" y="210700"/>
            <a:ext cx="6072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Roboto"/>
                <a:ea typeface="Roboto"/>
                <a:cs typeface="Roboto"/>
                <a:sym typeface="Roboto"/>
              </a:rPr>
              <a:t>G27</a:t>
            </a:r>
            <a:endParaRPr sz="18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een Botanic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